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oboto" panose="020B0604020202020204" charset="0"/>
      <p:regular r:id="rId9"/>
      <p:bold r:id="rId10"/>
      <p:italic r:id="rId11"/>
      <p:boldItalic r:id="rId12"/>
    </p:embeddedFont>
    <p:embeddedFont>
      <p:font typeface="Nunito Sans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62" y="81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40ef271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40ef271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53233c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53233c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53233c5f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53233c5f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53233c5f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53233c5f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53233c5f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53233c5f6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53233c5f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53233c5f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comm.ucsb.edu/alumni/involvement/resource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.ucsb.edu/alumni/involvement/resourc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225" y="891650"/>
            <a:ext cx="2428675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40000" y="150425"/>
            <a:ext cx="433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latin typeface="Nunito Sans"/>
                <a:ea typeface="Nunito Sans"/>
                <a:cs typeface="Nunito Sans"/>
                <a:sym typeface="Nunito Sans"/>
              </a:rPr>
              <a:t>UCSB Comm Alumni Council presents</a:t>
            </a:r>
            <a:endParaRPr sz="1500" i="1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948675" y="1955072"/>
            <a:ext cx="3909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  <a:latin typeface="Nunito Sans"/>
                <a:ea typeface="Nunito Sans"/>
                <a:cs typeface="Nunito Sans"/>
                <a:sym typeface="Nunito Sans"/>
              </a:rPr>
              <a:t>WE’VE TAKEN THE BEST OF CAREER DAY AND PUT IT IN A NEW LIVE ZOOM FORMAT</a:t>
            </a:r>
            <a:endParaRPr b="1">
              <a:solidFill>
                <a:srgbClr val="9900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948665" y="2520672"/>
            <a:ext cx="42063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Nunito Sans"/>
                <a:ea typeface="Nunito Sans"/>
                <a:cs typeface="Nunito Sans"/>
                <a:sym typeface="Nunito Sans"/>
              </a:rPr>
              <a:t>Join us for a live, 45 minute zoom session featuring UCSB Comm Alumni who will share their career journey, jobs in their industry and host a Q&amp;A. Get inspired by learning about different careers using your comm degree. </a:t>
            </a:r>
            <a:endParaRPr sz="13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77375" y="689427"/>
            <a:ext cx="40803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Nunito Sans"/>
                <a:ea typeface="Nunito Sans"/>
                <a:cs typeface="Nunito Sans"/>
                <a:sym typeface="Nunito Sans"/>
              </a:rPr>
              <a:t>Monthly Virtual </a:t>
            </a:r>
            <a:endParaRPr sz="4000"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Nunito Sans"/>
                <a:ea typeface="Nunito Sans"/>
                <a:cs typeface="Nunito Sans"/>
                <a:sym typeface="Nunito Sans"/>
              </a:rPr>
              <a:t>Career Series</a:t>
            </a:r>
            <a:endParaRPr sz="40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75275" y="3850100"/>
            <a:ext cx="5753100" cy="11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Nunito Sans"/>
              <a:ea typeface="Nunito Sans"/>
              <a:cs typeface="Nunito Sans"/>
              <a:sym typeface="Nunito Sans"/>
            </a:endParaRPr>
          </a:p>
          <a:p>
            <a:pPr marL="342900" lvl="0" indent="-196850" algn="l" rtl="0">
              <a:spcBef>
                <a:spcPts val="0"/>
              </a:spcBef>
              <a:spcAft>
                <a:spcPts val="1000"/>
              </a:spcAft>
              <a:buSzPts val="1300"/>
              <a:buFont typeface="Nunito Sans"/>
              <a:buChar char="●"/>
            </a:pPr>
            <a:r>
              <a:rPr lang="en" sz="1300" b="1">
                <a:latin typeface="Nunito Sans"/>
                <a:ea typeface="Nunito Sans"/>
                <a:cs typeface="Nunito Sans"/>
                <a:sym typeface="Nunito Sans"/>
              </a:rPr>
              <a:t>January 13, 6pm PT:</a:t>
            </a:r>
            <a:r>
              <a:rPr lang="en" sz="1300"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" sz="13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Careers in HR/Recruiting with Jamie Morgan, Head of Technical Recruiting, Cruise </a:t>
            </a:r>
            <a:endParaRPr sz="13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290563" y="191175"/>
            <a:ext cx="3960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Nunito Sans"/>
                <a:ea typeface="Nunito Sans"/>
                <a:cs typeface="Nunito Sans"/>
                <a:sym typeface="Nunito Sans"/>
              </a:rPr>
              <a:t>RSVP on Comm Dept Website: </a:t>
            </a:r>
            <a:r>
              <a:rPr lang="en" sz="1100" u="sng">
                <a:solidFill>
                  <a:srgbClr val="1155CC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https://www.comm.ucsb.edu/alumni/involvement/resources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Jamie Morgan: My Career Journey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055" y="1435112"/>
            <a:ext cx="1514295" cy="8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l="11010" r="12584"/>
          <a:stretch/>
        </p:blipFill>
        <p:spPr>
          <a:xfrm>
            <a:off x="5512575" y="1343275"/>
            <a:ext cx="1641950" cy="110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050" y="1206600"/>
            <a:ext cx="1369800" cy="79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6">
            <a:alphaModFix/>
          </a:blip>
          <a:srcRect l="20660"/>
          <a:stretch/>
        </p:blipFill>
        <p:spPr>
          <a:xfrm>
            <a:off x="3793250" y="995388"/>
            <a:ext cx="1455575" cy="121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2500" y="1206600"/>
            <a:ext cx="1369800" cy="79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075" y="2642325"/>
            <a:ext cx="1890625" cy="10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8">
            <a:alphaModFix/>
          </a:blip>
          <a:srcRect t="14937" b="16794"/>
          <a:stretch/>
        </p:blipFill>
        <p:spPr>
          <a:xfrm>
            <a:off x="3616175" y="2712525"/>
            <a:ext cx="1345225" cy="91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9">
            <a:alphaModFix/>
          </a:blip>
          <a:srcRect l="13466" r="13069"/>
          <a:stretch/>
        </p:blipFill>
        <p:spPr>
          <a:xfrm>
            <a:off x="6071225" y="2754734"/>
            <a:ext cx="1015400" cy="969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7083" y="3919900"/>
            <a:ext cx="1015395" cy="101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50075" y="4000350"/>
            <a:ext cx="1890625" cy="10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42275" y="3939083"/>
            <a:ext cx="1858100" cy="9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137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HR?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8875" y="1274438"/>
            <a:ext cx="2213375" cy="34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50425"/>
            <a:ext cx="6043001" cy="393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Recruitment / Talent Acquisition (TA)</a:t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375175" y="1651400"/>
            <a:ext cx="1523700" cy="4968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Talent</a:t>
            </a: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1999175" y="1649400"/>
            <a:ext cx="1523700" cy="4968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 Talent</a:t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3623175" y="1651400"/>
            <a:ext cx="1523700" cy="496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&amp; Selling to Talent</a:t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375175" y="2248600"/>
            <a:ext cx="1523700" cy="4023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Sourcing</a:t>
            </a:r>
            <a:endParaRPr sz="1100"/>
          </a:p>
        </p:txBody>
      </p:sp>
      <p:sp>
        <p:nvSpPr>
          <p:cNvPr id="93" name="Google Shape;93;p16"/>
          <p:cNvSpPr txBox="1"/>
          <p:nvPr/>
        </p:nvSpPr>
        <p:spPr>
          <a:xfrm>
            <a:off x="375175" y="2845800"/>
            <a:ext cx="1523700" cy="4023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Job Boards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LinkedIn</a:t>
            </a:r>
            <a:endParaRPr sz="1100"/>
          </a:p>
        </p:txBody>
      </p:sp>
      <p:sp>
        <p:nvSpPr>
          <p:cNvPr id="94" name="Google Shape;94;p16"/>
          <p:cNvSpPr txBox="1"/>
          <p:nvPr/>
        </p:nvSpPr>
        <p:spPr>
          <a:xfrm>
            <a:off x="375175" y="3386200"/>
            <a:ext cx="1523700" cy="4023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Universities</a:t>
            </a:r>
            <a:endParaRPr sz="1100"/>
          </a:p>
        </p:txBody>
      </p:sp>
      <p:sp>
        <p:nvSpPr>
          <p:cNvPr id="95" name="Google Shape;95;p16"/>
          <p:cNvSpPr txBox="1"/>
          <p:nvPr/>
        </p:nvSpPr>
        <p:spPr>
          <a:xfrm>
            <a:off x="1999175" y="2268975"/>
            <a:ext cx="1523700" cy="4023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Direct Outreach</a:t>
            </a:r>
            <a:endParaRPr sz="1100"/>
          </a:p>
        </p:txBody>
      </p:sp>
      <p:sp>
        <p:nvSpPr>
          <p:cNvPr id="96" name="Google Shape;96;p16"/>
          <p:cNvSpPr txBox="1"/>
          <p:nvPr/>
        </p:nvSpPr>
        <p:spPr>
          <a:xfrm>
            <a:off x="1999175" y="2843800"/>
            <a:ext cx="1523700" cy="4023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Storytelling / Marketing</a:t>
            </a:r>
            <a:endParaRPr sz="1100"/>
          </a:p>
        </p:txBody>
      </p:sp>
      <p:sp>
        <p:nvSpPr>
          <p:cNvPr id="97" name="Google Shape;97;p16"/>
          <p:cNvSpPr txBox="1"/>
          <p:nvPr/>
        </p:nvSpPr>
        <p:spPr>
          <a:xfrm>
            <a:off x="1999175" y="3384200"/>
            <a:ext cx="1523700" cy="4023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Events</a:t>
            </a:r>
            <a:endParaRPr sz="1100"/>
          </a:p>
        </p:txBody>
      </p:sp>
      <p:sp>
        <p:nvSpPr>
          <p:cNvPr id="98" name="Google Shape;98;p16"/>
          <p:cNvSpPr txBox="1"/>
          <p:nvPr/>
        </p:nvSpPr>
        <p:spPr>
          <a:xfrm>
            <a:off x="3623175" y="2270975"/>
            <a:ext cx="1523700" cy="402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Candidate Experience</a:t>
            </a:r>
            <a:endParaRPr sz="1100"/>
          </a:p>
        </p:txBody>
      </p:sp>
      <p:sp>
        <p:nvSpPr>
          <p:cNvPr id="99" name="Google Shape;99;p16"/>
          <p:cNvSpPr txBox="1"/>
          <p:nvPr/>
        </p:nvSpPr>
        <p:spPr>
          <a:xfrm>
            <a:off x="3623175" y="2845800"/>
            <a:ext cx="1523700" cy="402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Skills &amp; Competency Based Assessment</a:t>
            </a:r>
            <a:endParaRPr sz="1100"/>
          </a:p>
        </p:txBody>
      </p:sp>
      <p:sp>
        <p:nvSpPr>
          <p:cNvPr id="100" name="Google Shape;100;p16"/>
          <p:cNvSpPr txBox="1"/>
          <p:nvPr/>
        </p:nvSpPr>
        <p:spPr>
          <a:xfrm>
            <a:off x="3623175" y="3386200"/>
            <a:ext cx="1523700" cy="402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Company Sell &amp;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Team Sell</a:t>
            </a:r>
            <a:endParaRPr sz="1100"/>
          </a:p>
        </p:txBody>
      </p:sp>
      <p:sp>
        <p:nvSpPr>
          <p:cNvPr id="101" name="Google Shape;101;p16"/>
          <p:cNvSpPr txBox="1"/>
          <p:nvPr/>
        </p:nvSpPr>
        <p:spPr>
          <a:xfrm>
            <a:off x="3623175" y="3926600"/>
            <a:ext cx="1523700" cy="402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Myth Busting &amp; Tough Questions</a:t>
            </a:r>
            <a:endParaRPr sz="1100"/>
          </a:p>
        </p:txBody>
      </p:sp>
      <p:sp>
        <p:nvSpPr>
          <p:cNvPr id="102" name="Google Shape;102;p16"/>
          <p:cNvSpPr txBox="1"/>
          <p:nvPr/>
        </p:nvSpPr>
        <p:spPr>
          <a:xfrm>
            <a:off x="1999175" y="3924600"/>
            <a:ext cx="1523700" cy="4023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Employee Referrals</a:t>
            </a:r>
            <a:endParaRPr sz="1100"/>
          </a:p>
        </p:txBody>
      </p:sp>
      <p:sp>
        <p:nvSpPr>
          <p:cNvPr id="103" name="Google Shape;103;p16"/>
          <p:cNvSpPr txBox="1"/>
          <p:nvPr/>
        </p:nvSpPr>
        <p:spPr>
          <a:xfrm>
            <a:off x="375175" y="3926600"/>
            <a:ext cx="1523700" cy="4023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Community Partnerships</a:t>
            </a:r>
            <a:endParaRPr sz="1100"/>
          </a:p>
        </p:txBody>
      </p:sp>
      <p:sp>
        <p:nvSpPr>
          <p:cNvPr id="104" name="Google Shape;104;p16"/>
          <p:cNvSpPr txBox="1"/>
          <p:nvPr/>
        </p:nvSpPr>
        <p:spPr>
          <a:xfrm>
            <a:off x="5275550" y="1649400"/>
            <a:ext cx="1523700" cy="4968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Offers </a:t>
            </a:r>
            <a:endParaRPr/>
          </a:p>
        </p:txBody>
      </p:sp>
      <p:sp>
        <p:nvSpPr>
          <p:cNvPr id="105" name="Google Shape;105;p16"/>
          <p:cNvSpPr txBox="1"/>
          <p:nvPr/>
        </p:nvSpPr>
        <p:spPr>
          <a:xfrm>
            <a:off x="5275550" y="2268975"/>
            <a:ext cx="1523700" cy="402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Offer Creation</a:t>
            </a:r>
            <a:endParaRPr sz="1100"/>
          </a:p>
        </p:txBody>
      </p:sp>
      <p:sp>
        <p:nvSpPr>
          <p:cNvPr id="106" name="Google Shape;106;p16"/>
          <p:cNvSpPr txBox="1"/>
          <p:nvPr/>
        </p:nvSpPr>
        <p:spPr>
          <a:xfrm>
            <a:off x="5275550" y="2843800"/>
            <a:ext cx="1523700" cy="402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Negotiation</a:t>
            </a:r>
            <a:endParaRPr sz="1100"/>
          </a:p>
        </p:txBody>
      </p:sp>
      <p:sp>
        <p:nvSpPr>
          <p:cNvPr id="107" name="Google Shape;107;p16"/>
          <p:cNvSpPr txBox="1"/>
          <p:nvPr/>
        </p:nvSpPr>
        <p:spPr>
          <a:xfrm>
            <a:off x="5247175" y="3384200"/>
            <a:ext cx="1523700" cy="402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Market Analysis</a:t>
            </a:r>
            <a:endParaRPr sz="1100"/>
          </a:p>
        </p:txBody>
      </p:sp>
      <p:sp>
        <p:nvSpPr>
          <p:cNvPr id="108" name="Google Shape;108;p16"/>
          <p:cNvSpPr txBox="1"/>
          <p:nvPr/>
        </p:nvSpPr>
        <p:spPr>
          <a:xfrm>
            <a:off x="5247175" y="3924600"/>
            <a:ext cx="1523700" cy="402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Candidate Motivators</a:t>
            </a:r>
            <a:endParaRPr sz="1100"/>
          </a:p>
        </p:txBody>
      </p:sp>
      <p:sp>
        <p:nvSpPr>
          <p:cNvPr id="109" name="Google Shape;109;p16"/>
          <p:cNvSpPr txBox="1"/>
          <p:nvPr/>
        </p:nvSpPr>
        <p:spPr>
          <a:xfrm>
            <a:off x="6956300" y="1649400"/>
            <a:ext cx="1523700" cy="496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6956300" y="2268975"/>
            <a:ext cx="1523700" cy="402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Connecting marketing and TA</a:t>
            </a:r>
            <a:endParaRPr sz="1100"/>
          </a:p>
        </p:txBody>
      </p:sp>
      <p:sp>
        <p:nvSpPr>
          <p:cNvPr id="111" name="Google Shape;111;p16"/>
          <p:cNvSpPr txBox="1"/>
          <p:nvPr/>
        </p:nvSpPr>
        <p:spPr>
          <a:xfrm>
            <a:off x="6956300" y="2843800"/>
            <a:ext cx="1523700" cy="402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Inclusive Interviewing Skills</a:t>
            </a:r>
            <a:endParaRPr sz="1100"/>
          </a:p>
        </p:txBody>
      </p:sp>
      <p:sp>
        <p:nvSpPr>
          <p:cNvPr id="112" name="Google Shape;112;p16"/>
          <p:cNvSpPr txBox="1"/>
          <p:nvPr/>
        </p:nvSpPr>
        <p:spPr>
          <a:xfrm>
            <a:off x="6927925" y="3384200"/>
            <a:ext cx="1523700" cy="402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Behavioral Interviewing</a:t>
            </a:r>
            <a:endParaRPr sz="1100"/>
          </a:p>
        </p:txBody>
      </p:sp>
      <p:sp>
        <p:nvSpPr>
          <p:cNvPr id="113" name="Google Shape;113;p16"/>
          <p:cNvSpPr txBox="1"/>
          <p:nvPr/>
        </p:nvSpPr>
        <p:spPr>
          <a:xfrm>
            <a:off x="6927925" y="3924600"/>
            <a:ext cx="1523700" cy="402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Validating Motivators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from Leadership</a:t>
            </a: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000" y="1925875"/>
            <a:ext cx="1851275" cy="155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7388" y="1483900"/>
            <a:ext cx="4629224" cy="30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5">
            <a:alphaModFix/>
          </a:blip>
          <a:srcRect l="35711" b="11769"/>
          <a:stretch/>
        </p:blipFill>
        <p:spPr>
          <a:xfrm>
            <a:off x="6794900" y="2121050"/>
            <a:ext cx="2002375" cy="12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274630" y="247136"/>
            <a:ext cx="8520600" cy="28049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Click here for the full video presentation, and links to other Comm Alumni Council Virtual Career Sessions</a:t>
            </a:r>
            <a:endParaRPr dirty="0"/>
          </a:p>
          <a:p>
            <a:pPr lvl="0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www.comm.ucsb.edu/alumni/involvement/resources</a:t>
            </a:r>
            <a:r>
              <a:rPr lang="en-US" dirty="0" smtClean="0"/>
              <a:t> 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41" y="3179607"/>
            <a:ext cx="6635578" cy="19638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197</Words>
  <Application>Microsoft Office PowerPoint</Application>
  <PresentationFormat>On-screen Show (16:9)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Roboto</vt:lpstr>
      <vt:lpstr>Nunito Sans</vt:lpstr>
      <vt:lpstr>Arial</vt:lpstr>
      <vt:lpstr>Simple Light</vt:lpstr>
      <vt:lpstr>PowerPoint Presentation</vt:lpstr>
      <vt:lpstr>Jamie Morgan: My Career Journey</vt:lpstr>
      <vt:lpstr>What is HR?</vt:lpstr>
      <vt:lpstr>Recruitment / Talent Acquisition (TA)</vt:lpstr>
      <vt:lpstr>Lessons from Leadership</vt:lpstr>
      <vt:lpstr>Click here for the full video presentation, and links to other Comm Alumni Council Virtual Career Sessions https://www.comm.ucsb.edu/alumni/involvement/resources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Ron Rice</cp:lastModifiedBy>
  <cp:revision>1</cp:revision>
  <dcterms:modified xsi:type="dcterms:W3CDTF">2021-01-14T23:43:07Z</dcterms:modified>
</cp:coreProperties>
</file>