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9"/>
  </p:notesMasterIdLst>
  <p:sldIdLst>
    <p:sldId id="256" r:id="rId2"/>
    <p:sldId id="283" r:id="rId3"/>
    <p:sldId id="284" r:id="rId4"/>
    <p:sldId id="314" r:id="rId5"/>
    <p:sldId id="315" r:id="rId6"/>
    <p:sldId id="340" r:id="rId7"/>
    <p:sldId id="339" r:id="rId8"/>
  </p:sldIdLst>
  <p:sldSz cx="9144000" cy="5143500" type="screen16x9"/>
  <p:notesSz cx="6858000" cy="9144000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IBM Plex Serif SemiBold" panose="020B0604020202020204" charset="0"/>
      <p:regular r:id="rId14"/>
      <p:bold r:id="rId15"/>
      <p:italic r:id="rId16"/>
      <p:boldItalic r:id="rId17"/>
    </p:embeddedFont>
    <p:embeddedFont>
      <p:font typeface="Castellar" panose="020A0402060406010301" pitchFamily="18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CCE3CD-17AE-41CB-B0BE-6DC7B494A095}">
  <a:tblStyle styleId="{F4CCE3CD-17AE-41CB-B0BE-6DC7B494A0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67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18CD5-EE1A-9A48-AA04-226F62E8014D}" type="doc">
      <dgm:prSet loTypeId="urn:microsoft.com/office/officeart/2005/8/layout/radial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300ED7-CDA7-7C4C-A690-659DF6AD81A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Comms</a:t>
          </a:r>
          <a:endParaRPr lang="en-US" sz="1100" dirty="0">
            <a:solidFill>
              <a:schemeClr val="tx1"/>
            </a:solidFill>
          </a:endParaRPr>
        </a:p>
      </dgm:t>
    </dgm:pt>
    <dgm:pt modelId="{59681937-437F-F24D-994E-4A0DE89D141E}" type="parTrans" cxnId="{192B18B5-CFE4-904F-AAFF-260C177A87EE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B3B53F3-2048-F740-A63E-A7982E1E162F}" type="sibTrans" cxnId="{192B18B5-CFE4-904F-AAFF-260C177A87EE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6460C1C5-A9CF-B144-8D70-C7CCA03F7B43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Public Relations</a:t>
          </a:r>
        </a:p>
      </dgm:t>
    </dgm:pt>
    <dgm:pt modelId="{9416C4D6-A2AB-4944-BCFF-B0F5611F8BAD}" type="parTrans" cxnId="{1B2AFD0E-08BB-3041-A94F-D0F01434CE29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DFF8F8B-FB47-5841-AB02-07944AFC038B}" type="sibTrans" cxnId="{1B2AFD0E-08BB-3041-A94F-D0F01434CE29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5801F5F-A3C5-AD4C-83F0-117EA20564C9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Analyst Relations</a:t>
          </a:r>
        </a:p>
      </dgm:t>
    </dgm:pt>
    <dgm:pt modelId="{583E9395-669B-6A40-BD5C-594A765D4CCE}" type="parTrans" cxnId="{76DDF5FF-2D71-2E46-8DE1-91D87143891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867073EF-9E8F-E54B-88FF-98810E2F658C}" type="sibTrans" cxnId="{76DDF5FF-2D71-2E46-8DE1-91D87143891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94D0137-9FC7-0F46-B7DF-2BB66FE9A42E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Executive Comms</a:t>
          </a:r>
        </a:p>
      </dgm:t>
    </dgm:pt>
    <dgm:pt modelId="{83A960A4-D4E3-064A-8971-F9DD2CD2442F}" type="parTrans" cxnId="{2737B375-4764-0340-8540-4FF0FD15A2D1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BC64FD73-C94B-3D4F-83EA-D7B610D2A088}" type="sibTrans" cxnId="{2737B375-4764-0340-8540-4FF0FD15A2D1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C7217C7D-AB84-5344-8685-FFD077722F8D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Internal  Comms</a:t>
          </a:r>
        </a:p>
      </dgm:t>
    </dgm:pt>
    <dgm:pt modelId="{F9921C8F-77C2-6B46-AB0E-7B07B1C56BDC}" type="parTrans" cxnId="{E118CA09-EBB7-1B40-91B5-D53159E08A9C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C148BCB-572E-4747-A1A7-E7B26C505850}" type="sibTrans" cxnId="{E118CA09-EBB7-1B40-91B5-D53159E08A9C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15FDD07-86C3-BD4D-A46F-B481879157D9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Social Media</a:t>
          </a:r>
        </a:p>
      </dgm:t>
    </dgm:pt>
    <dgm:pt modelId="{BF822790-D8E8-5147-9625-86816A3AE07F}" type="parTrans" cxnId="{8F56B54C-2A70-6F4D-BC83-4FBA593EF0D2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3088C221-916F-D448-BBBB-FE2B990E72B2}" type="sibTrans" cxnId="{8F56B54C-2A70-6F4D-BC83-4FBA593EF0D2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37A41673-9536-714B-999D-F5A838F0E5D2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Crisis Comms</a:t>
          </a:r>
        </a:p>
      </dgm:t>
    </dgm:pt>
    <dgm:pt modelId="{7BDE48C2-E437-F44F-A6CC-71B03608B7C9}" type="parTrans" cxnId="{D6215C3F-B86D-0645-AAF2-8C8026B2C699}">
      <dgm:prSet/>
      <dgm:spPr/>
      <dgm:t>
        <a:bodyPr/>
        <a:lstStyle/>
        <a:p>
          <a:endParaRPr lang="en-US"/>
        </a:p>
      </dgm:t>
    </dgm:pt>
    <dgm:pt modelId="{A1B95BB8-9DCF-D749-985B-338A34E0B774}" type="sibTrans" cxnId="{D6215C3F-B86D-0645-AAF2-8C8026B2C699}">
      <dgm:prSet/>
      <dgm:spPr/>
      <dgm:t>
        <a:bodyPr/>
        <a:lstStyle/>
        <a:p>
          <a:endParaRPr lang="en-US"/>
        </a:p>
      </dgm:t>
    </dgm:pt>
    <dgm:pt modelId="{CEF988F7-FC95-FB42-89B3-7BBB0E7A5228}" type="pres">
      <dgm:prSet presAssocID="{81D18CD5-EE1A-9A48-AA04-226F62E801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A3094F-8170-A84F-81F6-788AAC7ECF01}" type="pres">
      <dgm:prSet presAssocID="{B8300ED7-CDA7-7C4C-A690-659DF6AD81A5}" presName="centerShape" presStyleLbl="node0" presStyleIdx="0" presStyleCnt="1"/>
      <dgm:spPr/>
      <dgm:t>
        <a:bodyPr/>
        <a:lstStyle/>
        <a:p>
          <a:endParaRPr lang="en-US"/>
        </a:p>
      </dgm:t>
    </dgm:pt>
    <dgm:pt modelId="{DB332486-DC89-DD49-8A31-B85D76D9AC62}" type="pres">
      <dgm:prSet presAssocID="{6460C1C5-A9CF-B144-8D70-C7CCA03F7B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CCB2B-1458-A442-9DB5-FEDE5074DAD4}" type="pres">
      <dgm:prSet presAssocID="{6460C1C5-A9CF-B144-8D70-C7CCA03F7B43}" presName="dummy" presStyleCnt="0"/>
      <dgm:spPr/>
    </dgm:pt>
    <dgm:pt modelId="{11BB7311-821E-794B-8E30-A47C71E9B479}" type="pres">
      <dgm:prSet presAssocID="{EDFF8F8B-FB47-5841-AB02-07944AFC038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17BC236-F513-DD4F-8A1F-7DD4BB530913}" type="pres">
      <dgm:prSet presAssocID="{95801F5F-A3C5-AD4C-83F0-117EA20564C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0BDCB-05BB-8D48-B2C0-ED3A38A71E45}" type="pres">
      <dgm:prSet presAssocID="{95801F5F-A3C5-AD4C-83F0-117EA20564C9}" presName="dummy" presStyleCnt="0"/>
      <dgm:spPr/>
    </dgm:pt>
    <dgm:pt modelId="{026AFAE5-0588-FC44-8462-15DE78284155}" type="pres">
      <dgm:prSet presAssocID="{867073EF-9E8F-E54B-88FF-98810E2F658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469044D-AF04-9543-B1A7-D76DBCA4EA43}" type="pres">
      <dgm:prSet presAssocID="{294D0137-9FC7-0F46-B7DF-2BB66FE9A4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58037-4F3B-4848-99E0-160626D8FC57}" type="pres">
      <dgm:prSet presAssocID="{294D0137-9FC7-0F46-B7DF-2BB66FE9A42E}" presName="dummy" presStyleCnt="0"/>
      <dgm:spPr/>
    </dgm:pt>
    <dgm:pt modelId="{F2095B30-453E-9D44-B95D-6C652C9E31E7}" type="pres">
      <dgm:prSet presAssocID="{BC64FD73-C94B-3D4F-83EA-D7B610D2A08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6708DF1-EA73-D844-A5EC-D092B4EDF252}" type="pres">
      <dgm:prSet presAssocID="{C7217C7D-AB84-5344-8685-FFD077722F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ADA2B-2747-D94D-99A8-BE044D81F7E8}" type="pres">
      <dgm:prSet presAssocID="{C7217C7D-AB84-5344-8685-FFD077722F8D}" presName="dummy" presStyleCnt="0"/>
      <dgm:spPr/>
    </dgm:pt>
    <dgm:pt modelId="{D8B473E0-3E9D-9A4E-9687-062F39CA7498}" type="pres">
      <dgm:prSet presAssocID="{1C148BCB-572E-4747-A1A7-E7B26C50585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D2A191F-D1EA-6045-94F9-8AA1BE4CCA41}" type="pres">
      <dgm:prSet presAssocID="{F15FDD07-86C3-BD4D-A46F-B481879157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3EA7F-5279-A647-A4A3-F376F20499B2}" type="pres">
      <dgm:prSet presAssocID="{F15FDD07-86C3-BD4D-A46F-B481879157D9}" presName="dummy" presStyleCnt="0"/>
      <dgm:spPr/>
    </dgm:pt>
    <dgm:pt modelId="{D578885C-19FB-484F-9B91-BD9C6B810A9B}" type="pres">
      <dgm:prSet presAssocID="{3088C221-916F-D448-BBBB-FE2B990E72B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7B80C64-F8C1-4145-A6C1-4B1723048A87}" type="pres">
      <dgm:prSet presAssocID="{37A41673-9536-714B-999D-F5A838F0E5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3A74-720B-AF4D-BD96-3E4E20E9D8D9}" type="pres">
      <dgm:prSet presAssocID="{37A41673-9536-714B-999D-F5A838F0E5D2}" presName="dummy" presStyleCnt="0"/>
      <dgm:spPr/>
    </dgm:pt>
    <dgm:pt modelId="{262D318A-8BB6-5E4D-9EA7-CE77C1FE8C83}" type="pres">
      <dgm:prSet presAssocID="{A1B95BB8-9DCF-D749-985B-338A34E0B774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226C254-3BAD-664F-8FE1-78C7A8BF8AC9}" type="presOf" srcId="{EDFF8F8B-FB47-5841-AB02-07944AFC038B}" destId="{11BB7311-821E-794B-8E30-A47C71E9B479}" srcOrd="0" destOrd="0" presId="urn:microsoft.com/office/officeart/2005/8/layout/radial6"/>
    <dgm:cxn modelId="{1B2AFD0E-08BB-3041-A94F-D0F01434CE29}" srcId="{B8300ED7-CDA7-7C4C-A690-659DF6AD81A5}" destId="{6460C1C5-A9CF-B144-8D70-C7CCA03F7B43}" srcOrd="0" destOrd="0" parTransId="{9416C4D6-A2AB-4944-BCFF-B0F5611F8BAD}" sibTransId="{EDFF8F8B-FB47-5841-AB02-07944AFC038B}"/>
    <dgm:cxn modelId="{F5710574-7645-904D-A99D-BDD39DD616D2}" type="presOf" srcId="{1C148BCB-572E-4747-A1A7-E7B26C505850}" destId="{D8B473E0-3E9D-9A4E-9687-062F39CA7498}" srcOrd="0" destOrd="0" presId="urn:microsoft.com/office/officeart/2005/8/layout/radial6"/>
    <dgm:cxn modelId="{192B18B5-CFE4-904F-AAFF-260C177A87EE}" srcId="{81D18CD5-EE1A-9A48-AA04-226F62E8014D}" destId="{B8300ED7-CDA7-7C4C-A690-659DF6AD81A5}" srcOrd="0" destOrd="0" parTransId="{59681937-437F-F24D-994E-4A0DE89D141E}" sibTransId="{4B3B53F3-2048-F740-A63E-A7982E1E162F}"/>
    <dgm:cxn modelId="{8F56B54C-2A70-6F4D-BC83-4FBA593EF0D2}" srcId="{B8300ED7-CDA7-7C4C-A690-659DF6AD81A5}" destId="{F15FDD07-86C3-BD4D-A46F-B481879157D9}" srcOrd="4" destOrd="0" parTransId="{BF822790-D8E8-5147-9625-86816A3AE07F}" sibTransId="{3088C221-916F-D448-BBBB-FE2B990E72B2}"/>
    <dgm:cxn modelId="{BE073FC0-265C-0446-95DF-BF53F25318E0}" type="presOf" srcId="{BC64FD73-C94B-3D4F-83EA-D7B610D2A088}" destId="{F2095B30-453E-9D44-B95D-6C652C9E31E7}" srcOrd="0" destOrd="0" presId="urn:microsoft.com/office/officeart/2005/8/layout/radial6"/>
    <dgm:cxn modelId="{2737B375-4764-0340-8540-4FF0FD15A2D1}" srcId="{B8300ED7-CDA7-7C4C-A690-659DF6AD81A5}" destId="{294D0137-9FC7-0F46-B7DF-2BB66FE9A42E}" srcOrd="2" destOrd="0" parTransId="{83A960A4-D4E3-064A-8971-F9DD2CD2442F}" sibTransId="{BC64FD73-C94B-3D4F-83EA-D7B610D2A088}"/>
    <dgm:cxn modelId="{99D6BC94-FE9A-2E4F-89F9-649BE10EEDBB}" type="presOf" srcId="{81D18CD5-EE1A-9A48-AA04-226F62E8014D}" destId="{CEF988F7-FC95-FB42-89B3-7BBB0E7A5228}" srcOrd="0" destOrd="0" presId="urn:microsoft.com/office/officeart/2005/8/layout/radial6"/>
    <dgm:cxn modelId="{D6215C3F-B86D-0645-AAF2-8C8026B2C699}" srcId="{B8300ED7-CDA7-7C4C-A690-659DF6AD81A5}" destId="{37A41673-9536-714B-999D-F5A838F0E5D2}" srcOrd="5" destOrd="0" parTransId="{7BDE48C2-E437-F44F-A6CC-71B03608B7C9}" sibTransId="{A1B95BB8-9DCF-D749-985B-338A34E0B774}"/>
    <dgm:cxn modelId="{F61F73B1-00BB-734A-9A3A-9D925F248BB5}" type="presOf" srcId="{B8300ED7-CDA7-7C4C-A690-659DF6AD81A5}" destId="{1AA3094F-8170-A84F-81F6-788AAC7ECF01}" srcOrd="0" destOrd="0" presId="urn:microsoft.com/office/officeart/2005/8/layout/radial6"/>
    <dgm:cxn modelId="{BB939018-85D3-6B44-ADE9-FE46FF3C5779}" type="presOf" srcId="{867073EF-9E8F-E54B-88FF-98810E2F658C}" destId="{026AFAE5-0588-FC44-8462-15DE78284155}" srcOrd="0" destOrd="0" presId="urn:microsoft.com/office/officeart/2005/8/layout/radial6"/>
    <dgm:cxn modelId="{4F95D5FB-1A74-DF45-A75F-07024ED74B7D}" type="presOf" srcId="{37A41673-9536-714B-999D-F5A838F0E5D2}" destId="{77B80C64-F8C1-4145-A6C1-4B1723048A87}" srcOrd="0" destOrd="0" presId="urn:microsoft.com/office/officeart/2005/8/layout/radial6"/>
    <dgm:cxn modelId="{F4FEE551-83BC-A34B-A6C4-3A64C38FA584}" type="presOf" srcId="{95801F5F-A3C5-AD4C-83F0-117EA20564C9}" destId="{217BC236-F513-DD4F-8A1F-7DD4BB530913}" srcOrd="0" destOrd="0" presId="urn:microsoft.com/office/officeart/2005/8/layout/radial6"/>
    <dgm:cxn modelId="{E118CA09-EBB7-1B40-91B5-D53159E08A9C}" srcId="{B8300ED7-CDA7-7C4C-A690-659DF6AD81A5}" destId="{C7217C7D-AB84-5344-8685-FFD077722F8D}" srcOrd="3" destOrd="0" parTransId="{F9921C8F-77C2-6B46-AB0E-7B07B1C56BDC}" sibTransId="{1C148BCB-572E-4747-A1A7-E7B26C505850}"/>
    <dgm:cxn modelId="{4EFA7DC9-0B3E-3C4E-9F82-4CDF5F90BD5C}" type="presOf" srcId="{6460C1C5-A9CF-B144-8D70-C7CCA03F7B43}" destId="{DB332486-DC89-DD49-8A31-B85D76D9AC62}" srcOrd="0" destOrd="0" presId="urn:microsoft.com/office/officeart/2005/8/layout/radial6"/>
    <dgm:cxn modelId="{27AFA09C-66FD-9E4E-AAA4-FCEA98FBA610}" type="presOf" srcId="{3088C221-916F-D448-BBBB-FE2B990E72B2}" destId="{D578885C-19FB-484F-9B91-BD9C6B810A9B}" srcOrd="0" destOrd="0" presId="urn:microsoft.com/office/officeart/2005/8/layout/radial6"/>
    <dgm:cxn modelId="{623B5DB7-7AB6-AB48-B1ED-EEAD82FDE108}" type="presOf" srcId="{F15FDD07-86C3-BD4D-A46F-B481879157D9}" destId="{ED2A191F-D1EA-6045-94F9-8AA1BE4CCA41}" srcOrd="0" destOrd="0" presId="urn:microsoft.com/office/officeart/2005/8/layout/radial6"/>
    <dgm:cxn modelId="{76DDF5FF-2D71-2E46-8DE1-91D87143891B}" srcId="{B8300ED7-CDA7-7C4C-A690-659DF6AD81A5}" destId="{95801F5F-A3C5-AD4C-83F0-117EA20564C9}" srcOrd="1" destOrd="0" parTransId="{583E9395-669B-6A40-BD5C-594A765D4CCE}" sibTransId="{867073EF-9E8F-E54B-88FF-98810E2F658C}"/>
    <dgm:cxn modelId="{2C646582-647E-5149-89D7-32A2052AAC60}" type="presOf" srcId="{C7217C7D-AB84-5344-8685-FFD077722F8D}" destId="{56708DF1-EA73-D844-A5EC-D092B4EDF252}" srcOrd="0" destOrd="0" presId="urn:microsoft.com/office/officeart/2005/8/layout/radial6"/>
    <dgm:cxn modelId="{CCF23DEA-CD6D-8E4B-BF32-D2B51832CC43}" type="presOf" srcId="{294D0137-9FC7-0F46-B7DF-2BB66FE9A42E}" destId="{8469044D-AF04-9543-B1A7-D76DBCA4EA43}" srcOrd="0" destOrd="0" presId="urn:microsoft.com/office/officeart/2005/8/layout/radial6"/>
    <dgm:cxn modelId="{A86F1EAB-07B0-1F43-99D7-F9AFBD308082}" type="presOf" srcId="{A1B95BB8-9DCF-D749-985B-338A34E0B774}" destId="{262D318A-8BB6-5E4D-9EA7-CE77C1FE8C83}" srcOrd="0" destOrd="0" presId="urn:microsoft.com/office/officeart/2005/8/layout/radial6"/>
    <dgm:cxn modelId="{E21BE68E-28F7-B34F-BD26-B90632A64BF0}" type="presParOf" srcId="{CEF988F7-FC95-FB42-89B3-7BBB0E7A5228}" destId="{1AA3094F-8170-A84F-81F6-788AAC7ECF01}" srcOrd="0" destOrd="0" presId="urn:microsoft.com/office/officeart/2005/8/layout/radial6"/>
    <dgm:cxn modelId="{16D1969E-5FB3-E148-BF7E-15E6924AE1E3}" type="presParOf" srcId="{CEF988F7-FC95-FB42-89B3-7BBB0E7A5228}" destId="{DB332486-DC89-DD49-8A31-B85D76D9AC62}" srcOrd="1" destOrd="0" presId="urn:microsoft.com/office/officeart/2005/8/layout/radial6"/>
    <dgm:cxn modelId="{02D478AF-31BB-494B-930D-981C53933FA4}" type="presParOf" srcId="{CEF988F7-FC95-FB42-89B3-7BBB0E7A5228}" destId="{E34CCB2B-1458-A442-9DB5-FEDE5074DAD4}" srcOrd="2" destOrd="0" presId="urn:microsoft.com/office/officeart/2005/8/layout/radial6"/>
    <dgm:cxn modelId="{E1C05A8D-3146-FA45-AFE8-04124874A571}" type="presParOf" srcId="{CEF988F7-FC95-FB42-89B3-7BBB0E7A5228}" destId="{11BB7311-821E-794B-8E30-A47C71E9B479}" srcOrd="3" destOrd="0" presId="urn:microsoft.com/office/officeart/2005/8/layout/radial6"/>
    <dgm:cxn modelId="{FFD3A50A-425E-534E-B325-B067092F39AE}" type="presParOf" srcId="{CEF988F7-FC95-FB42-89B3-7BBB0E7A5228}" destId="{217BC236-F513-DD4F-8A1F-7DD4BB530913}" srcOrd="4" destOrd="0" presId="urn:microsoft.com/office/officeart/2005/8/layout/radial6"/>
    <dgm:cxn modelId="{B7E6C6A9-C2F8-1E4E-8172-EB39503A37F8}" type="presParOf" srcId="{CEF988F7-FC95-FB42-89B3-7BBB0E7A5228}" destId="{D260BDCB-05BB-8D48-B2C0-ED3A38A71E45}" srcOrd="5" destOrd="0" presId="urn:microsoft.com/office/officeart/2005/8/layout/radial6"/>
    <dgm:cxn modelId="{7F78CAA7-6F76-E945-AFC5-068DE2C23468}" type="presParOf" srcId="{CEF988F7-FC95-FB42-89B3-7BBB0E7A5228}" destId="{026AFAE5-0588-FC44-8462-15DE78284155}" srcOrd="6" destOrd="0" presId="urn:microsoft.com/office/officeart/2005/8/layout/radial6"/>
    <dgm:cxn modelId="{380E7027-AB74-0449-9E31-702B5D90DDA8}" type="presParOf" srcId="{CEF988F7-FC95-FB42-89B3-7BBB0E7A5228}" destId="{8469044D-AF04-9543-B1A7-D76DBCA4EA43}" srcOrd="7" destOrd="0" presId="urn:microsoft.com/office/officeart/2005/8/layout/radial6"/>
    <dgm:cxn modelId="{41DCD6F8-7281-CE42-925B-44B137B2B399}" type="presParOf" srcId="{CEF988F7-FC95-FB42-89B3-7BBB0E7A5228}" destId="{A7658037-4F3B-4848-99E0-160626D8FC57}" srcOrd="8" destOrd="0" presId="urn:microsoft.com/office/officeart/2005/8/layout/radial6"/>
    <dgm:cxn modelId="{F7FC010A-2C74-694F-943C-16588D8FCBF5}" type="presParOf" srcId="{CEF988F7-FC95-FB42-89B3-7BBB0E7A5228}" destId="{F2095B30-453E-9D44-B95D-6C652C9E31E7}" srcOrd="9" destOrd="0" presId="urn:microsoft.com/office/officeart/2005/8/layout/radial6"/>
    <dgm:cxn modelId="{B8B3A48D-4102-0740-BD6E-B5780483B114}" type="presParOf" srcId="{CEF988F7-FC95-FB42-89B3-7BBB0E7A5228}" destId="{56708DF1-EA73-D844-A5EC-D092B4EDF252}" srcOrd="10" destOrd="0" presId="urn:microsoft.com/office/officeart/2005/8/layout/radial6"/>
    <dgm:cxn modelId="{2F18319A-D6DC-6D43-BB47-214A0C9BBA48}" type="presParOf" srcId="{CEF988F7-FC95-FB42-89B3-7BBB0E7A5228}" destId="{215ADA2B-2747-D94D-99A8-BE044D81F7E8}" srcOrd="11" destOrd="0" presId="urn:microsoft.com/office/officeart/2005/8/layout/radial6"/>
    <dgm:cxn modelId="{394E10D4-9253-2942-B629-236B70D87071}" type="presParOf" srcId="{CEF988F7-FC95-FB42-89B3-7BBB0E7A5228}" destId="{D8B473E0-3E9D-9A4E-9687-062F39CA7498}" srcOrd="12" destOrd="0" presId="urn:microsoft.com/office/officeart/2005/8/layout/radial6"/>
    <dgm:cxn modelId="{5B6FC4AD-A5C0-4048-9D43-249DD07AE50A}" type="presParOf" srcId="{CEF988F7-FC95-FB42-89B3-7BBB0E7A5228}" destId="{ED2A191F-D1EA-6045-94F9-8AA1BE4CCA41}" srcOrd="13" destOrd="0" presId="urn:microsoft.com/office/officeart/2005/8/layout/radial6"/>
    <dgm:cxn modelId="{4A40AB85-4B07-9849-BF83-88F49DB98104}" type="presParOf" srcId="{CEF988F7-FC95-FB42-89B3-7BBB0E7A5228}" destId="{F613EA7F-5279-A647-A4A3-F376F20499B2}" srcOrd="14" destOrd="0" presId="urn:microsoft.com/office/officeart/2005/8/layout/radial6"/>
    <dgm:cxn modelId="{BD4B26FA-EE89-2C46-92E2-F603CA2A96EA}" type="presParOf" srcId="{CEF988F7-FC95-FB42-89B3-7BBB0E7A5228}" destId="{D578885C-19FB-484F-9B91-BD9C6B810A9B}" srcOrd="15" destOrd="0" presId="urn:microsoft.com/office/officeart/2005/8/layout/radial6"/>
    <dgm:cxn modelId="{A355A1EE-4C53-5942-B344-0ACA53D2EBEB}" type="presParOf" srcId="{CEF988F7-FC95-FB42-89B3-7BBB0E7A5228}" destId="{77B80C64-F8C1-4145-A6C1-4B1723048A87}" srcOrd="16" destOrd="0" presId="urn:microsoft.com/office/officeart/2005/8/layout/radial6"/>
    <dgm:cxn modelId="{C6E11F6C-16B4-604F-B2A0-161B9E44B076}" type="presParOf" srcId="{CEF988F7-FC95-FB42-89B3-7BBB0E7A5228}" destId="{1E5C3A74-720B-AF4D-BD96-3E4E20E9D8D9}" srcOrd="17" destOrd="0" presId="urn:microsoft.com/office/officeart/2005/8/layout/radial6"/>
    <dgm:cxn modelId="{2F7CE190-4B9F-944C-BE47-0A92B0598BA2}" type="presParOf" srcId="{CEF988F7-FC95-FB42-89B3-7BBB0E7A5228}" destId="{262D318A-8BB6-5E4D-9EA7-CE77C1FE8C8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18CD5-EE1A-9A48-AA04-226F62E8014D}" type="doc">
      <dgm:prSet loTypeId="urn:microsoft.com/office/officeart/2005/8/layout/radial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300ED7-CDA7-7C4C-A690-659DF6AD81A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Marketing</a:t>
          </a:r>
          <a:endParaRPr lang="en-US" sz="1100" dirty="0">
            <a:solidFill>
              <a:schemeClr val="tx1"/>
            </a:solidFill>
          </a:endParaRPr>
        </a:p>
      </dgm:t>
    </dgm:pt>
    <dgm:pt modelId="{59681937-437F-F24D-994E-4A0DE89D141E}" type="parTrans" cxnId="{192B18B5-CFE4-904F-AAFF-260C177A87EE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B3B53F3-2048-F740-A63E-A7982E1E162F}" type="sibTrans" cxnId="{192B18B5-CFE4-904F-AAFF-260C177A87EE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6460C1C5-A9CF-B144-8D70-C7CCA03F7B43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Brand</a:t>
          </a:r>
        </a:p>
      </dgm:t>
    </dgm:pt>
    <dgm:pt modelId="{9416C4D6-A2AB-4944-BCFF-B0F5611F8BAD}" type="parTrans" cxnId="{1B2AFD0E-08BB-3041-A94F-D0F01434CE29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DFF8F8B-FB47-5841-AB02-07944AFC038B}" type="sibTrans" cxnId="{1B2AFD0E-08BB-3041-A94F-D0F01434CE29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5801F5F-A3C5-AD4C-83F0-117EA20564C9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Demand Gen</a:t>
          </a:r>
        </a:p>
      </dgm:t>
    </dgm:pt>
    <dgm:pt modelId="{583E9395-669B-6A40-BD5C-594A765D4CCE}" type="parTrans" cxnId="{76DDF5FF-2D71-2E46-8DE1-91D87143891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867073EF-9E8F-E54B-88FF-98810E2F658C}" type="sibTrans" cxnId="{76DDF5FF-2D71-2E46-8DE1-91D87143891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94D0137-9FC7-0F46-B7DF-2BB66FE9A42E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Event Marketing</a:t>
          </a:r>
        </a:p>
      </dgm:t>
    </dgm:pt>
    <dgm:pt modelId="{83A960A4-D4E3-064A-8971-F9DD2CD2442F}" type="parTrans" cxnId="{2737B375-4764-0340-8540-4FF0FD15A2D1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BC64FD73-C94B-3D4F-83EA-D7B610D2A088}" type="sibTrans" cxnId="{2737B375-4764-0340-8540-4FF0FD15A2D1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C7217C7D-AB84-5344-8685-FFD077722F8D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Product Marketing</a:t>
          </a:r>
        </a:p>
      </dgm:t>
    </dgm:pt>
    <dgm:pt modelId="{F9921C8F-77C2-6B46-AB0E-7B07B1C56BDC}" type="parTrans" cxnId="{E118CA09-EBB7-1B40-91B5-D53159E08A9C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C148BCB-572E-4747-A1A7-E7B26C505850}" type="sibTrans" cxnId="{E118CA09-EBB7-1B40-91B5-D53159E08A9C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15FDD07-86C3-BD4D-A46F-B481879157D9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Field Marketing</a:t>
          </a:r>
        </a:p>
      </dgm:t>
    </dgm:pt>
    <dgm:pt modelId="{BF822790-D8E8-5147-9625-86816A3AE07F}" type="parTrans" cxnId="{8F56B54C-2A70-6F4D-BC83-4FBA593EF0D2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3088C221-916F-D448-BBBB-FE2B990E72B2}" type="sibTrans" cxnId="{8F56B54C-2A70-6F4D-BC83-4FBA593EF0D2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EB38A19-6AA2-6046-8657-21115E45142D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Digital Marketing</a:t>
          </a:r>
        </a:p>
      </dgm:t>
    </dgm:pt>
    <dgm:pt modelId="{DB70094A-9A93-B44A-B6FC-0334521AE23E}" type="parTrans" cxnId="{396B256A-21B7-2C49-986B-35CD22FD9A16}">
      <dgm:prSet/>
      <dgm:spPr/>
      <dgm:t>
        <a:bodyPr/>
        <a:lstStyle/>
        <a:p>
          <a:endParaRPr lang="en-US"/>
        </a:p>
      </dgm:t>
    </dgm:pt>
    <dgm:pt modelId="{2603CB2D-11DA-5943-AAC1-D9661A04A300}" type="sibTrans" cxnId="{396B256A-21B7-2C49-986B-35CD22FD9A16}">
      <dgm:prSet/>
      <dgm:spPr/>
      <dgm:t>
        <a:bodyPr/>
        <a:lstStyle/>
        <a:p>
          <a:endParaRPr lang="en-US"/>
        </a:p>
      </dgm:t>
    </dgm:pt>
    <dgm:pt modelId="{CEF988F7-FC95-FB42-89B3-7BBB0E7A5228}" type="pres">
      <dgm:prSet presAssocID="{81D18CD5-EE1A-9A48-AA04-226F62E801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A3094F-8170-A84F-81F6-788AAC7ECF01}" type="pres">
      <dgm:prSet presAssocID="{B8300ED7-CDA7-7C4C-A690-659DF6AD81A5}" presName="centerShape" presStyleLbl="node0" presStyleIdx="0" presStyleCnt="1" custScaleX="110023" custScaleY="111498"/>
      <dgm:spPr/>
      <dgm:t>
        <a:bodyPr/>
        <a:lstStyle/>
        <a:p>
          <a:endParaRPr lang="en-US"/>
        </a:p>
      </dgm:t>
    </dgm:pt>
    <dgm:pt modelId="{DB332486-DC89-DD49-8A31-B85D76D9AC62}" type="pres">
      <dgm:prSet presAssocID="{6460C1C5-A9CF-B144-8D70-C7CCA03F7B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CCB2B-1458-A442-9DB5-FEDE5074DAD4}" type="pres">
      <dgm:prSet presAssocID="{6460C1C5-A9CF-B144-8D70-C7CCA03F7B43}" presName="dummy" presStyleCnt="0"/>
      <dgm:spPr/>
    </dgm:pt>
    <dgm:pt modelId="{11BB7311-821E-794B-8E30-A47C71E9B479}" type="pres">
      <dgm:prSet presAssocID="{EDFF8F8B-FB47-5841-AB02-07944AFC038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17BC236-F513-DD4F-8A1F-7DD4BB530913}" type="pres">
      <dgm:prSet presAssocID="{95801F5F-A3C5-AD4C-83F0-117EA20564C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0BDCB-05BB-8D48-B2C0-ED3A38A71E45}" type="pres">
      <dgm:prSet presAssocID="{95801F5F-A3C5-AD4C-83F0-117EA20564C9}" presName="dummy" presStyleCnt="0"/>
      <dgm:spPr/>
    </dgm:pt>
    <dgm:pt modelId="{026AFAE5-0588-FC44-8462-15DE78284155}" type="pres">
      <dgm:prSet presAssocID="{867073EF-9E8F-E54B-88FF-98810E2F658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469044D-AF04-9543-B1A7-D76DBCA4EA43}" type="pres">
      <dgm:prSet presAssocID="{294D0137-9FC7-0F46-B7DF-2BB66FE9A4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58037-4F3B-4848-99E0-160626D8FC57}" type="pres">
      <dgm:prSet presAssocID="{294D0137-9FC7-0F46-B7DF-2BB66FE9A42E}" presName="dummy" presStyleCnt="0"/>
      <dgm:spPr/>
    </dgm:pt>
    <dgm:pt modelId="{F2095B30-453E-9D44-B95D-6C652C9E31E7}" type="pres">
      <dgm:prSet presAssocID="{BC64FD73-C94B-3D4F-83EA-D7B610D2A08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6708DF1-EA73-D844-A5EC-D092B4EDF252}" type="pres">
      <dgm:prSet presAssocID="{C7217C7D-AB84-5344-8685-FFD077722F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ADA2B-2747-D94D-99A8-BE044D81F7E8}" type="pres">
      <dgm:prSet presAssocID="{C7217C7D-AB84-5344-8685-FFD077722F8D}" presName="dummy" presStyleCnt="0"/>
      <dgm:spPr/>
    </dgm:pt>
    <dgm:pt modelId="{D8B473E0-3E9D-9A4E-9687-062F39CA7498}" type="pres">
      <dgm:prSet presAssocID="{1C148BCB-572E-4747-A1A7-E7B26C50585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D2A191F-D1EA-6045-94F9-8AA1BE4CCA41}" type="pres">
      <dgm:prSet presAssocID="{F15FDD07-86C3-BD4D-A46F-B481879157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3EA7F-5279-A647-A4A3-F376F20499B2}" type="pres">
      <dgm:prSet presAssocID="{F15FDD07-86C3-BD4D-A46F-B481879157D9}" presName="dummy" presStyleCnt="0"/>
      <dgm:spPr/>
    </dgm:pt>
    <dgm:pt modelId="{D578885C-19FB-484F-9B91-BD9C6B810A9B}" type="pres">
      <dgm:prSet presAssocID="{3088C221-916F-D448-BBBB-FE2B990E72B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D007699-67BE-4D43-9365-9E72C1ABAC0B}" type="pres">
      <dgm:prSet presAssocID="{EEB38A19-6AA2-6046-8657-21115E45142D}" presName="node" presStyleLbl="node1" presStyleIdx="5" presStyleCnt="6" custScaleX="103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7BEC3-D7A7-7147-8B90-05FA9E622103}" type="pres">
      <dgm:prSet presAssocID="{EEB38A19-6AA2-6046-8657-21115E45142D}" presName="dummy" presStyleCnt="0"/>
      <dgm:spPr/>
    </dgm:pt>
    <dgm:pt modelId="{5CF40F29-3DCC-3F42-A97C-29C0F2D3A02A}" type="pres">
      <dgm:prSet presAssocID="{2603CB2D-11DA-5943-AAC1-D9661A04A300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396B256A-21B7-2C49-986B-35CD22FD9A16}" srcId="{B8300ED7-CDA7-7C4C-A690-659DF6AD81A5}" destId="{EEB38A19-6AA2-6046-8657-21115E45142D}" srcOrd="5" destOrd="0" parTransId="{DB70094A-9A93-B44A-B6FC-0334521AE23E}" sibTransId="{2603CB2D-11DA-5943-AAC1-D9661A04A300}"/>
    <dgm:cxn modelId="{2226C254-3BAD-664F-8FE1-78C7A8BF8AC9}" type="presOf" srcId="{EDFF8F8B-FB47-5841-AB02-07944AFC038B}" destId="{11BB7311-821E-794B-8E30-A47C71E9B479}" srcOrd="0" destOrd="0" presId="urn:microsoft.com/office/officeart/2005/8/layout/radial6"/>
    <dgm:cxn modelId="{76DDF5FF-2D71-2E46-8DE1-91D87143891B}" srcId="{B8300ED7-CDA7-7C4C-A690-659DF6AD81A5}" destId="{95801F5F-A3C5-AD4C-83F0-117EA20564C9}" srcOrd="1" destOrd="0" parTransId="{583E9395-669B-6A40-BD5C-594A765D4CCE}" sibTransId="{867073EF-9E8F-E54B-88FF-98810E2F658C}"/>
    <dgm:cxn modelId="{99D6BC94-FE9A-2E4F-89F9-649BE10EEDBB}" type="presOf" srcId="{81D18CD5-EE1A-9A48-AA04-226F62E8014D}" destId="{CEF988F7-FC95-FB42-89B3-7BBB0E7A5228}" srcOrd="0" destOrd="0" presId="urn:microsoft.com/office/officeart/2005/8/layout/radial6"/>
    <dgm:cxn modelId="{CCF23DEA-CD6D-8E4B-BF32-D2B51832CC43}" type="presOf" srcId="{294D0137-9FC7-0F46-B7DF-2BB66FE9A42E}" destId="{8469044D-AF04-9543-B1A7-D76DBCA4EA43}" srcOrd="0" destOrd="0" presId="urn:microsoft.com/office/officeart/2005/8/layout/radial6"/>
    <dgm:cxn modelId="{E118CA09-EBB7-1B40-91B5-D53159E08A9C}" srcId="{B8300ED7-CDA7-7C4C-A690-659DF6AD81A5}" destId="{C7217C7D-AB84-5344-8685-FFD077722F8D}" srcOrd="3" destOrd="0" parTransId="{F9921C8F-77C2-6B46-AB0E-7B07B1C56BDC}" sibTransId="{1C148BCB-572E-4747-A1A7-E7B26C505850}"/>
    <dgm:cxn modelId="{623B5DB7-7AB6-AB48-B1ED-EEAD82FDE108}" type="presOf" srcId="{F15FDD07-86C3-BD4D-A46F-B481879157D9}" destId="{ED2A191F-D1EA-6045-94F9-8AA1BE4CCA41}" srcOrd="0" destOrd="0" presId="urn:microsoft.com/office/officeart/2005/8/layout/radial6"/>
    <dgm:cxn modelId="{27AFA09C-66FD-9E4E-AAA4-FCEA98FBA610}" type="presOf" srcId="{3088C221-916F-D448-BBBB-FE2B990E72B2}" destId="{D578885C-19FB-484F-9B91-BD9C6B810A9B}" srcOrd="0" destOrd="0" presId="urn:microsoft.com/office/officeart/2005/8/layout/radial6"/>
    <dgm:cxn modelId="{2737B375-4764-0340-8540-4FF0FD15A2D1}" srcId="{B8300ED7-CDA7-7C4C-A690-659DF6AD81A5}" destId="{294D0137-9FC7-0F46-B7DF-2BB66FE9A42E}" srcOrd="2" destOrd="0" parTransId="{83A960A4-D4E3-064A-8971-F9DD2CD2442F}" sibTransId="{BC64FD73-C94B-3D4F-83EA-D7B610D2A088}"/>
    <dgm:cxn modelId="{F5710574-7645-904D-A99D-BDD39DD616D2}" type="presOf" srcId="{1C148BCB-572E-4747-A1A7-E7B26C505850}" destId="{D8B473E0-3E9D-9A4E-9687-062F39CA7498}" srcOrd="0" destOrd="0" presId="urn:microsoft.com/office/officeart/2005/8/layout/radial6"/>
    <dgm:cxn modelId="{A37EB798-F63D-8142-B403-795F12782D7C}" type="presOf" srcId="{2603CB2D-11DA-5943-AAC1-D9661A04A300}" destId="{5CF40F29-3DCC-3F42-A97C-29C0F2D3A02A}" srcOrd="0" destOrd="0" presId="urn:microsoft.com/office/officeart/2005/8/layout/radial6"/>
    <dgm:cxn modelId="{2C646582-647E-5149-89D7-32A2052AAC60}" type="presOf" srcId="{C7217C7D-AB84-5344-8685-FFD077722F8D}" destId="{56708DF1-EA73-D844-A5EC-D092B4EDF252}" srcOrd="0" destOrd="0" presId="urn:microsoft.com/office/officeart/2005/8/layout/radial6"/>
    <dgm:cxn modelId="{192B18B5-CFE4-904F-AAFF-260C177A87EE}" srcId="{81D18CD5-EE1A-9A48-AA04-226F62E8014D}" destId="{B8300ED7-CDA7-7C4C-A690-659DF6AD81A5}" srcOrd="0" destOrd="0" parTransId="{59681937-437F-F24D-994E-4A0DE89D141E}" sibTransId="{4B3B53F3-2048-F740-A63E-A7982E1E162F}"/>
    <dgm:cxn modelId="{1B2AFD0E-08BB-3041-A94F-D0F01434CE29}" srcId="{B8300ED7-CDA7-7C4C-A690-659DF6AD81A5}" destId="{6460C1C5-A9CF-B144-8D70-C7CCA03F7B43}" srcOrd="0" destOrd="0" parTransId="{9416C4D6-A2AB-4944-BCFF-B0F5611F8BAD}" sibTransId="{EDFF8F8B-FB47-5841-AB02-07944AFC038B}"/>
    <dgm:cxn modelId="{F4FEE551-83BC-A34B-A6C4-3A64C38FA584}" type="presOf" srcId="{95801F5F-A3C5-AD4C-83F0-117EA20564C9}" destId="{217BC236-F513-DD4F-8A1F-7DD4BB530913}" srcOrd="0" destOrd="0" presId="urn:microsoft.com/office/officeart/2005/8/layout/radial6"/>
    <dgm:cxn modelId="{4EFA7DC9-0B3E-3C4E-9F82-4CDF5F90BD5C}" type="presOf" srcId="{6460C1C5-A9CF-B144-8D70-C7CCA03F7B43}" destId="{DB332486-DC89-DD49-8A31-B85D76D9AC62}" srcOrd="0" destOrd="0" presId="urn:microsoft.com/office/officeart/2005/8/layout/radial6"/>
    <dgm:cxn modelId="{8F56B54C-2A70-6F4D-BC83-4FBA593EF0D2}" srcId="{B8300ED7-CDA7-7C4C-A690-659DF6AD81A5}" destId="{F15FDD07-86C3-BD4D-A46F-B481879157D9}" srcOrd="4" destOrd="0" parTransId="{BF822790-D8E8-5147-9625-86816A3AE07F}" sibTransId="{3088C221-916F-D448-BBBB-FE2B990E72B2}"/>
    <dgm:cxn modelId="{BB939018-85D3-6B44-ADE9-FE46FF3C5779}" type="presOf" srcId="{867073EF-9E8F-E54B-88FF-98810E2F658C}" destId="{026AFAE5-0588-FC44-8462-15DE78284155}" srcOrd="0" destOrd="0" presId="urn:microsoft.com/office/officeart/2005/8/layout/radial6"/>
    <dgm:cxn modelId="{BE073FC0-265C-0446-95DF-BF53F25318E0}" type="presOf" srcId="{BC64FD73-C94B-3D4F-83EA-D7B610D2A088}" destId="{F2095B30-453E-9D44-B95D-6C652C9E31E7}" srcOrd="0" destOrd="0" presId="urn:microsoft.com/office/officeart/2005/8/layout/radial6"/>
    <dgm:cxn modelId="{F61F73B1-00BB-734A-9A3A-9D925F248BB5}" type="presOf" srcId="{B8300ED7-CDA7-7C4C-A690-659DF6AD81A5}" destId="{1AA3094F-8170-A84F-81F6-788AAC7ECF01}" srcOrd="0" destOrd="0" presId="urn:microsoft.com/office/officeart/2005/8/layout/radial6"/>
    <dgm:cxn modelId="{1D8BD104-CDFD-8548-A4D7-89A12933CF43}" type="presOf" srcId="{EEB38A19-6AA2-6046-8657-21115E45142D}" destId="{DD007699-67BE-4D43-9365-9E72C1ABAC0B}" srcOrd="0" destOrd="0" presId="urn:microsoft.com/office/officeart/2005/8/layout/radial6"/>
    <dgm:cxn modelId="{E21BE68E-28F7-B34F-BD26-B90632A64BF0}" type="presParOf" srcId="{CEF988F7-FC95-FB42-89B3-7BBB0E7A5228}" destId="{1AA3094F-8170-A84F-81F6-788AAC7ECF01}" srcOrd="0" destOrd="0" presId="urn:microsoft.com/office/officeart/2005/8/layout/radial6"/>
    <dgm:cxn modelId="{16D1969E-5FB3-E148-BF7E-15E6924AE1E3}" type="presParOf" srcId="{CEF988F7-FC95-FB42-89B3-7BBB0E7A5228}" destId="{DB332486-DC89-DD49-8A31-B85D76D9AC62}" srcOrd="1" destOrd="0" presId="urn:microsoft.com/office/officeart/2005/8/layout/radial6"/>
    <dgm:cxn modelId="{02D478AF-31BB-494B-930D-981C53933FA4}" type="presParOf" srcId="{CEF988F7-FC95-FB42-89B3-7BBB0E7A5228}" destId="{E34CCB2B-1458-A442-9DB5-FEDE5074DAD4}" srcOrd="2" destOrd="0" presId="urn:microsoft.com/office/officeart/2005/8/layout/radial6"/>
    <dgm:cxn modelId="{E1C05A8D-3146-FA45-AFE8-04124874A571}" type="presParOf" srcId="{CEF988F7-FC95-FB42-89B3-7BBB0E7A5228}" destId="{11BB7311-821E-794B-8E30-A47C71E9B479}" srcOrd="3" destOrd="0" presId="urn:microsoft.com/office/officeart/2005/8/layout/radial6"/>
    <dgm:cxn modelId="{FFD3A50A-425E-534E-B325-B067092F39AE}" type="presParOf" srcId="{CEF988F7-FC95-FB42-89B3-7BBB0E7A5228}" destId="{217BC236-F513-DD4F-8A1F-7DD4BB530913}" srcOrd="4" destOrd="0" presId="urn:microsoft.com/office/officeart/2005/8/layout/radial6"/>
    <dgm:cxn modelId="{B7E6C6A9-C2F8-1E4E-8172-EB39503A37F8}" type="presParOf" srcId="{CEF988F7-FC95-FB42-89B3-7BBB0E7A5228}" destId="{D260BDCB-05BB-8D48-B2C0-ED3A38A71E45}" srcOrd="5" destOrd="0" presId="urn:microsoft.com/office/officeart/2005/8/layout/radial6"/>
    <dgm:cxn modelId="{7F78CAA7-6F76-E945-AFC5-068DE2C23468}" type="presParOf" srcId="{CEF988F7-FC95-FB42-89B3-7BBB0E7A5228}" destId="{026AFAE5-0588-FC44-8462-15DE78284155}" srcOrd="6" destOrd="0" presId="urn:microsoft.com/office/officeart/2005/8/layout/radial6"/>
    <dgm:cxn modelId="{380E7027-AB74-0449-9E31-702B5D90DDA8}" type="presParOf" srcId="{CEF988F7-FC95-FB42-89B3-7BBB0E7A5228}" destId="{8469044D-AF04-9543-B1A7-D76DBCA4EA43}" srcOrd="7" destOrd="0" presId="urn:microsoft.com/office/officeart/2005/8/layout/radial6"/>
    <dgm:cxn modelId="{41DCD6F8-7281-CE42-925B-44B137B2B399}" type="presParOf" srcId="{CEF988F7-FC95-FB42-89B3-7BBB0E7A5228}" destId="{A7658037-4F3B-4848-99E0-160626D8FC57}" srcOrd="8" destOrd="0" presId="urn:microsoft.com/office/officeart/2005/8/layout/radial6"/>
    <dgm:cxn modelId="{F7FC010A-2C74-694F-943C-16588D8FCBF5}" type="presParOf" srcId="{CEF988F7-FC95-FB42-89B3-7BBB0E7A5228}" destId="{F2095B30-453E-9D44-B95D-6C652C9E31E7}" srcOrd="9" destOrd="0" presId="urn:microsoft.com/office/officeart/2005/8/layout/radial6"/>
    <dgm:cxn modelId="{B8B3A48D-4102-0740-BD6E-B5780483B114}" type="presParOf" srcId="{CEF988F7-FC95-FB42-89B3-7BBB0E7A5228}" destId="{56708DF1-EA73-D844-A5EC-D092B4EDF252}" srcOrd="10" destOrd="0" presId="urn:microsoft.com/office/officeart/2005/8/layout/radial6"/>
    <dgm:cxn modelId="{2F18319A-D6DC-6D43-BB47-214A0C9BBA48}" type="presParOf" srcId="{CEF988F7-FC95-FB42-89B3-7BBB0E7A5228}" destId="{215ADA2B-2747-D94D-99A8-BE044D81F7E8}" srcOrd="11" destOrd="0" presId="urn:microsoft.com/office/officeart/2005/8/layout/radial6"/>
    <dgm:cxn modelId="{394E10D4-9253-2942-B629-236B70D87071}" type="presParOf" srcId="{CEF988F7-FC95-FB42-89B3-7BBB0E7A5228}" destId="{D8B473E0-3E9D-9A4E-9687-062F39CA7498}" srcOrd="12" destOrd="0" presId="urn:microsoft.com/office/officeart/2005/8/layout/radial6"/>
    <dgm:cxn modelId="{5B6FC4AD-A5C0-4048-9D43-249DD07AE50A}" type="presParOf" srcId="{CEF988F7-FC95-FB42-89B3-7BBB0E7A5228}" destId="{ED2A191F-D1EA-6045-94F9-8AA1BE4CCA41}" srcOrd="13" destOrd="0" presId="urn:microsoft.com/office/officeart/2005/8/layout/radial6"/>
    <dgm:cxn modelId="{4A40AB85-4B07-9849-BF83-88F49DB98104}" type="presParOf" srcId="{CEF988F7-FC95-FB42-89B3-7BBB0E7A5228}" destId="{F613EA7F-5279-A647-A4A3-F376F20499B2}" srcOrd="14" destOrd="0" presId="urn:microsoft.com/office/officeart/2005/8/layout/radial6"/>
    <dgm:cxn modelId="{BD4B26FA-EE89-2C46-92E2-F603CA2A96EA}" type="presParOf" srcId="{CEF988F7-FC95-FB42-89B3-7BBB0E7A5228}" destId="{D578885C-19FB-484F-9B91-BD9C6B810A9B}" srcOrd="15" destOrd="0" presId="urn:microsoft.com/office/officeart/2005/8/layout/radial6"/>
    <dgm:cxn modelId="{CBCA8607-FB2E-2746-ACDB-3C4392009030}" type="presParOf" srcId="{CEF988F7-FC95-FB42-89B3-7BBB0E7A5228}" destId="{DD007699-67BE-4D43-9365-9E72C1ABAC0B}" srcOrd="16" destOrd="0" presId="urn:microsoft.com/office/officeart/2005/8/layout/radial6"/>
    <dgm:cxn modelId="{B77D56AC-C9B6-AE4F-8DA7-9FB49853BA1A}" type="presParOf" srcId="{CEF988F7-FC95-FB42-89B3-7BBB0E7A5228}" destId="{C417BEC3-D7A7-7147-8B90-05FA9E622103}" srcOrd="17" destOrd="0" presId="urn:microsoft.com/office/officeart/2005/8/layout/radial6"/>
    <dgm:cxn modelId="{B39F4289-2726-B840-AA21-A6A8048323EF}" type="presParOf" srcId="{CEF988F7-FC95-FB42-89B3-7BBB0E7A5228}" destId="{5CF40F29-3DCC-3F42-A97C-29C0F2D3A02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D318A-8BB6-5E4D-9EA7-CE77C1FE8C83}">
      <dsp:nvSpPr>
        <dsp:cNvPr id="0" name=""/>
        <dsp:cNvSpPr/>
      </dsp:nvSpPr>
      <dsp:spPr>
        <a:xfrm>
          <a:off x="847408" y="343278"/>
          <a:ext cx="2365554" cy="2365554"/>
        </a:xfrm>
        <a:prstGeom prst="blockArc">
          <a:avLst>
            <a:gd name="adj1" fmla="val 12600000"/>
            <a:gd name="adj2" fmla="val 16200000"/>
            <a:gd name="adj3" fmla="val 449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78885C-19FB-484F-9B91-BD9C6B810A9B}">
      <dsp:nvSpPr>
        <dsp:cNvPr id="0" name=""/>
        <dsp:cNvSpPr/>
      </dsp:nvSpPr>
      <dsp:spPr>
        <a:xfrm>
          <a:off x="847408" y="343278"/>
          <a:ext cx="2365554" cy="2365554"/>
        </a:xfrm>
        <a:prstGeom prst="blockArc">
          <a:avLst>
            <a:gd name="adj1" fmla="val 9000000"/>
            <a:gd name="adj2" fmla="val 12600000"/>
            <a:gd name="adj3" fmla="val 449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B473E0-3E9D-9A4E-9687-062F39CA7498}">
      <dsp:nvSpPr>
        <dsp:cNvPr id="0" name=""/>
        <dsp:cNvSpPr/>
      </dsp:nvSpPr>
      <dsp:spPr>
        <a:xfrm>
          <a:off x="847408" y="343278"/>
          <a:ext cx="2365554" cy="2365554"/>
        </a:xfrm>
        <a:prstGeom prst="blockArc">
          <a:avLst>
            <a:gd name="adj1" fmla="val 5400000"/>
            <a:gd name="adj2" fmla="val 9000000"/>
            <a:gd name="adj3" fmla="val 449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095B30-453E-9D44-B95D-6C652C9E31E7}">
      <dsp:nvSpPr>
        <dsp:cNvPr id="0" name=""/>
        <dsp:cNvSpPr/>
      </dsp:nvSpPr>
      <dsp:spPr>
        <a:xfrm>
          <a:off x="847408" y="343278"/>
          <a:ext cx="2365554" cy="2365554"/>
        </a:xfrm>
        <a:prstGeom prst="blockArc">
          <a:avLst>
            <a:gd name="adj1" fmla="val 1800000"/>
            <a:gd name="adj2" fmla="val 5400000"/>
            <a:gd name="adj3" fmla="val 449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6AFAE5-0588-FC44-8462-15DE78284155}">
      <dsp:nvSpPr>
        <dsp:cNvPr id="0" name=""/>
        <dsp:cNvSpPr/>
      </dsp:nvSpPr>
      <dsp:spPr>
        <a:xfrm>
          <a:off x="847408" y="343278"/>
          <a:ext cx="2365554" cy="2365554"/>
        </a:xfrm>
        <a:prstGeom prst="blockArc">
          <a:avLst>
            <a:gd name="adj1" fmla="val 19800000"/>
            <a:gd name="adj2" fmla="val 1800000"/>
            <a:gd name="adj3" fmla="val 449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BB7311-821E-794B-8E30-A47C71E9B479}">
      <dsp:nvSpPr>
        <dsp:cNvPr id="0" name=""/>
        <dsp:cNvSpPr/>
      </dsp:nvSpPr>
      <dsp:spPr>
        <a:xfrm>
          <a:off x="847408" y="343278"/>
          <a:ext cx="2365554" cy="2365554"/>
        </a:xfrm>
        <a:prstGeom prst="blockArc">
          <a:avLst>
            <a:gd name="adj1" fmla="val 16200000"/>
            <a:gd name="adj2" fmla="val 19800000"/>
            <a:gd name="adj3" fmla="val 449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A3094F-8170-A84F-81F6-788AAC7ECF01}">
      <dsp:nvSpPr>
        <dsp:cNvPr id="0" name=""/>
        <dsp:cNvSpPr/>
      </dsp:nvSpPr>
      <dsp:spPr>
        <a:xfrm>
          <a:off x="1502813" y="998683"/>
          <a:ext cx="1054744" cy="10547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Comms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657277" y="1153147"/>
        <a:ext cx="745816" cy="745816"/>
      </dsp:txXfrm>
    </dsp:sp>
    <dsp:sp modelId="{DB332486-DC89-DD49-8A31-B85D76D9AC62}">
      <dsp:nvSpPr>
        <dsp:cNvPr id="0" name=""/>
        <dsp:cNvSpPr/>
      </dsp:nvSpPr>
      <dsp:spPr>
        <a:xfrm>
          <a:off x="1661024" y="697"/>
          <a:ext cx="738321" cy="7383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Public Relations</a:t>
          </a:r>
        </a:p>
      </dsp:txBody>
      <dsp:txXfrm>
        <a:off x="1769149" y="108822"/>
        <a:ext cx="522071" cy="522071"/>
      </dsp:txXfrm>
    </dsp:sp>
    <dsp:sp modelId="{217BC236-F513-DD4F-8A1F-7DD4BB530913}">
      <dsp:nvSpPr>
        <dsp:cNvPr id="0" name=""/>
        <dsp:cNvSpPr/>
      </dsp:nvSpPr>
      <dsp:spPr>
        <a:xfrm>
          <a:off x="2662321" y="578796"/>
          <a:ext cx="738321" cy="7383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Analyst Relations</a:t>
          </a:r>
        </a:p>
      </dsp:txBody>
      <dsp:txXfrm>
        <a:off x="2770446" y="686921"/>
        <a:ext cx="522071" cy="522071"/>
      </dsp:txXfrm>
    </dsp:sp>
    <dsp:sp modelId="{8469044D-AF04-9543-B1A7-D76DBCA4EA43}">
      <dsp:nvSpPr>
        <dsp:cNvPr id="0" name=""/>
        <dsp:cNvSpPr/>
      </dsp:nvSpPr>
      <dsp:spPr>
        <a:xfrm>
          <a:off x="2662321" y="1734994"/>
          <a:ext cx="738321" cy="7383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Executive Comms</a:t>
          </a:r>
        </a:p>
      </dsp:txBody>
      <dsp:txXfrm>
        <a:off x="2770446" y="1843119"/>
        <a:ext cx="522071" cy="522071"/>
      </dsp:txXfrm>
    </dsp:sp>
    <dsp:sp modelId="{56708DF1-EA73-D844-A5EC-D092B4EDF252}">
      <dsp:nvSpPr>
        <dsp:cNvPr id="0" name=""/>
        <dsp:cNvSpPr/>
      </dsp:nvSpPr>
      <dsp:spPr>
        <a:xfrm>
          <a:off x="1661024" y="2313092"/>
          <a:ext cx="738321" cy="7383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Internal  Comms</a:t>
          </a:r>
        </a:p>
      </dsp:txBody>
      <dsp:txXfrm>
        <a:off x="1769149" y="2421217"/>
        <a:ext cx="522071" cy="522071"/>
      </dsp:txXfrm>
    </dsp:sp>
    <dsp:sp modelId="{ED2A191F-D1EA-6045-94F9-8AA1BE4CCA41}">
      <dsp:nvSpPr>
        <dsp:cNvPr id="0" name=""/>
        <dsp:cNvSpPr/>
      </dsp:nvSpPr>
      <dsp:spPr>
        <a:xfrm>
          <a:off x="659728" y="1734994"/>
          <a:ext cx="738321" cy="7383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Social Media</a:t>
          </a:r>
        </a:p>
      </dsp:txBody>
      <dsp:txXfrm>
        <a:off x="767853" y="1843119"/>
        <a:ext cx="522071" cy="522071"/>
      </dsp:txXfrm>
    </dsp:sp>
    <dsp:sp modelId="{77B80C64-F8C1-4145-A6C1-4B1723048A87}">
      <dsp:nvSpPr>
        <dsp:cNvPr id="0" name=""/>
        <dsp:cNvSpPr/>
      </dsp:nvSpPr>
      <dsp:spPr>
        <a:xfrm>
          <a:off x="659728" y="578796"/>
          <a:ext cx="738321" cy="7383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Crisis Comms</a:t>
          </a:r>
        </a:p>
      </dsp:txBody>
      <dsp:txXfrm>
        <a:off x="767853" y="686921"/>
        <a:ext cx="522071" cy="522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40F29-3DCC-3F42-A97C-29C0F2D3A02A}">
      <dsp:nvSpPr>
        <dsp:cNvPr id="0" name=""/>
        <dsp:cNvSpPr/>
      </dsp:nvSpPr>
      <dsp:spPr>
        <a:xfrm>
          <a:off x="809561" y="342899"/>
          <a:ext cx="2366914" cy="2366914"/>
        </a:xfrm>
        <a:prstGeom prst="blockArc">
          <a:avLst>
            <a:gd name="adj1" fmla="val 12600000"/>
            <a:gd name="adj2" fmla="val 16200000"/>
            <a:gd name="adj3" fmla="val 44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78885C-19FB-484F-9B91-BD9C6B810A9B}">
      <dsp:nvSpPr>
        <dsp:cNvPr id="0" name=""/>
        <dsp:cNvSpPr/>
      </dsp:nvSpPr>
      <dsp:spPr>
        <a:xfrm>
          <a:off x="809561" y="342899"/>
          <a:ext cx="2366914" cy="2366914"/>
        </a:xfrm>
        <a:prstGeom prst="blockArc">
          <a:avLst>
            <a:gd name="adj1" fmla="val 9000000"/>
            <a:gd name="adj2" fmla="val 12600000"/>
            <a:gd name="adj3" fmla="val 44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B473E0-3E9D-9A4E-9687-062F39CA7498}">
      <dsp:nvSpPr>
        <dsp:cNvPr id="0" name=""/>
        <dsp:cNvSpPr/>
      </dsp:nvSpPr>
      <dsp:spPr>
        <a:xfrm>
          <a:off x="809561" y="342899"/>
          <a:ext cx="2366914" cy="2366914"/>
        </a:xfrm>
        <a:prstGeom prst="blockArc">
          <a:avLst>
            <a:gd name="adj1" fmla="val 5400000"/>
            <a:gd name="adj2" fmla="val 9000000"/>
            <a:gd name="adj3" fmla="val 44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095B30-453E-9D44-B95D-6C652C9E31E7}">
      <dsp:nvSpPr>
        <dsp:cNvPr id="0" name=""/>
        <dsp:cNvSpPr/>
      </dsp:nvSpPr>
      <dsp:spPr>
        <a:xfrm>
          <a:off x="809561" y="342899"/>
          <a:ext cx="2366914" cy="2366914"/>
        </a:xfrm>
        <a:prstGeom prst="blockArc">
          <a:avLst>
            <a:gd name="adj1" fmla="val 1800000"/>
            <a:gd name="adj2" fmla="val 5400000"/>
            <a:gd name="adj3" fmla="val 44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6AFAE5-0588-FC44-8462-15DE78284155}">
      <dsp:nvSpPr>
        <dsp:cNvPr id="0" name=""/>
        <dsp:cNvSpPr/>
      </dsp:nvSpPr>
      <dsp:spPr>
        <a:xfrm>
          <a:off x="809561" y="342899"/>
          <a:ext cx="2366914" cy="2366914"/>
        </a:xfrm>
        <a:prstGeom prst="blockArc">
          <a:avLst>
            <a:gd name="adj1" fmla="val 19800000"/>
            <a:gd name="adj2" fmla="val 1800000"/>
            <a:gd name="adj3" fmla="val 44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BB7311-821E-794B-8E30-A47C71E9B479}">
      <dsp:nvSpPr>
        <dsp:cNvPr id="0" name=""/>
        <dsp:cNvSpPr/>
      </dsp:nvSpPr>
      <dsp:spPr>
        <a:xfrm>
          <a:off x="809561" y="342899"/>
          <a:ext cx="2366914" cy="2366914"/>
        </a:xfrm>
        <a:prstGeom prst="blockArc">
          <a:avLst>
            <a:gd name="adj1" fmla="val 16200000"/>
            <a:gd name="adj2" fmla="val 19800000"/>
            <a:gd name="adj3" fmla="val 44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A3094F-8170-A84F-81F6-788AAC7ECF01}">
      <dsp:nvSpPr>
        <dsp:cNvPr id="0" name=""/>
        <dsp:cNvSpPr/>
      </dsp:nvSpPr>
      <dsp:spPr>
        <a:xfrm>
          <a:off x="1412424" y="937979"/>
          <a:ext cx="1161186" cy="11767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Marketing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582476" y="1110311"/>
        <a:ext cx="821082" cy="832090"/>
      </dsp:txXfrm>
    </dsp:sp>
    <dsp:sp modelId="{DB332486-DC89-DD49-8A31-B85D76D9AC62}">
      <dsp:nvSpPr>
        <dsp:cNvPr id="0" name=""/>
        <dsp:cNvSpPr/>
      </dsp:nvSpPr>
      <dsp:spPr>
        <a:xfrm>
          <a:off x="1623626" y="104"/>
          <a:ext cx="738782" cy="738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Brand</a:t>
          </a:r>
        </a:p>
      </dsp:txBody>
      <dsp:txXfrm>
        <a:off x="1731818" y="108296"/>
        <a:ext cx="522398" cy="522398"/>
      </dsp:txXfrm>
    </dsp:sp>
    <dsp:sp modelId="{217BC236-F513-DD4F-8A1F-7DD4BB530913}">
      <dsp:nvSpPr>
        <dsp:cNvPr id="0" name=""/>
        <dsp:cNvSpPr/>
      </dsp:nvSpPr>
      <dsp:spPr>
        <a:xfrm>
          <a:off x="2625497" y="578534"/>
          <a:ext cx="738782" cy="738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Demand Gen</a:t>
          </a:r>
        </a:p>
      </dsp:txBody>
      <dsp:txXfrm>
        <a:off x="2733689" y="686726"/>
        <a:ext cx="522398" cy="522398"/>
      </dsp:txXfrm>
    </dsp:sp>
    <dsp:sp modelId="{8469044D-AF04-9543-B1A7-D76DBCA4EA43}">
      <dsp:nvSpPr>
        <dsp:cNvPr id="0" name=""/>
        <dsp:cNvSpPr/>
      </dsp:nvSpPr>
      <dsp:spPr>
        <a:xfrm>
          <a:off x="2625497" y="1735395"/>
          <a:ext cx="738782" cy="738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Event Marketing</a:t>
          </a:r>
        </a:p>
      </dsp:txBody>
      <dsp:txXfrm>
        <a:off x="2733689" y="1843587"/>
        <a:ext cx="522398" cy="522398"/>
      </dsp:txXfrm>
    </dsp:sp>
    <dsp:sp modelId="{56708DF1-EA73-D844-A5EC-D092B4EDF252}">
      <dsp:nvSpPr>
        <dsp:cNvPr id="0" name=""/>
        <dsp:cNvSpPr/>
      </dsp:nvSpPr>
      <dsp:spPr>
        <a:xfrm>
          <a:off x="1623626" y="2313826"/>
          <a:ext cx="738782" cy="738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Product Marketing</a:t>
          </a:r>
        </a:p>
      </dsp:txBody>
      <dsp:txXfrm>
        <a:off x="1731818" y="2422018"/>
        <a:ext cx="522398" cy="522398"/>
      </dsp:txXfrm>
    </dsp:sp>
    <dsp:sp modelId="{ED2A191F-D1EA-6045-94F9-8AA1BE4CCA41}">
      <dsp:nvSpPr>
        <dsp:cNvPr id="0" name=""/>
        <dsp:cNvSpPr/>
      </dsp:nvSpPr>
      <dsp:spPr>
        <a:xfrm>
          <a:off x="621755" y="1735395"/>
          <a:ext cx="738782" cy="738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Field Marketing</a:t>
          </a:r>
        </a:p>
      </dsp:txBody>
      <dsp:txXfrm>
        <a:off x="729947" y="1843587"/>
        <a:ext cx="522398" cy="522398"/>
      </dsp:txXfrm>
    </dsp:sp>
    <dsp:sp modelId="{DD007699-67BE-4D43-9365-9E72C1ABAC0B}">
      <dsp:nvSpPr>
        <dsp:cNvPr id="0" name=""/>
        <dsp:cNvSpPr/>
      </dsp:nvSpPr>
      <dsp:spPr>
        <a:xfrm>
          <a:off x="609004" y="578534"/>
          <a:ext cx="764285" cy="738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Digital Marketing</a:t>
          </a:r>
        </a:p>
      </dsp:txBody>
      <dsp:txXfrm>
        <a:off x="720931" y="686726"/>
        <a:ext cx="540431" cy="52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0884d4eb8_1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0884d4eb8_1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0884d4eb8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0884d4eb8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0884d4eb8_1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0884d4eb8_1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0884d4eb8_1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0884d4eb8_1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18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0884d4eb8_1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0884d4eb8_1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83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60884d4eb8_1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60884d4eb8_1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17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Chapter Opener_2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" y="-3963"/>
            <a:ext cx="9144000" cy="515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38175" y="642900"/>
            <a:ext cx="7202100" cy="18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●"/>
              <a:defRPr sz="6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7100" y="4447918"/>
            <a:ext cx="77083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38175" y="3955625"/>
            <a:ext cx="21621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638175" y="4419600"/>
            <a:ext cx="21432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Helvetica Neue"/>
              <a:buChar char="●"/>
              <a:defRPr sz="10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○"/>
              <a:defRPr sz="1000">
                <a:solidFill>
                  <a:schemeClr val="accen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chemeClr val="accen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●"/>
              <a:defRPr sz="1000">
                <a:solidFill>
                  <a:schemeClr val="accen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○"/>
              <a:defRPr sz="1000">
                <a:solidFill>
                  <a:schemeClr val="accen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chemeClr val="accen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●"/>
              <a:defRPr sz="1000">
                <a:solidFill>
                  <a:schemeClr val="accen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○"/>
              <a:defRPr sz="1000">
                <a:solidFill>
                  <a:schemeClr val="accen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3"/>
          </p:nvPr>
        </p:nvSpPr>
        <p:spPr>
          <a:xfrm>
            <a:off x="2800275" y="3955625"/>
            <a:ext cx="21621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4"/>
          </p:nvPr>
        </p:nvSpPr>
        <p:spPr>
          <a:xfrm>
            <a:off x="2800275" y="4419600"/>
            <a:ext cx="21432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Helvetica Neue"/>
              <a:buChar char="●"/>
              <a:defRPr sz="10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○"/>
              <a:defRPr sz="1000">
                <a:solidFill>
                  <a:schemeClr val="accent2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chemeClr val="accent2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●"/>
              <a:defRPr sz="1000">
                <a:solidFill>
                  <a:schemeClr val="accent2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○"/>
              <a:defRPr sz="1000">
                <a:solidFill>
                  <a:schemeClr val="accent2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chemeClr val="accent2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●"/>
              <a:defRPr sz="1000">
                <a:solidFill>
                  <a:schemeClr val="accent2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○"/>
              <a:defRPr sz="1000">
                <a:solidFill>
                  <a:schemeClr val="accent2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5"/>
          </p:nvPr>
        </p:nvSpPr>
        <p:spPr>
          <a:xfrm>
            <a:off x="4962375" y="3955625"/>
            <a:ext cx="21621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6"/>
          </p:nvPr>
        </p:nvSpPr>
        <p:spPr>
          <a:xfrm>
            <a:off x="4962375" y="4419600"/>
            <a:ext cx="21432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Helvetica Neue"/>
              <a:buChar char="●"/>
              <a:defRPr sz="10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○"/>
              <a:defRPr sz="1000">
                <a:solidFill>
                  <a:schemeClr val="accent2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chemeClr val="accent2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●"/>
              <a:defRPr sz="1000">
                <a:solidFill>
                  <a:schemeClr val="accent2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○"/>
              <a:defRPr sz="1000">
                <a:solidFill>
                  <a:schemeClr val="accent2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chemeClr val="accent2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●"/>
              <a:defRPr sz="1000">
                <a:solidFill>
                  <a:schemeClr val="accent2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○"/>
              <a:defRPr sz="1000">
                <a:solidFill>
                  <a:schemeClr val="accent2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(white pattern right) ">
  <p:cSld name="Chapter Opener_1_2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l="57368" r="-7837"/>
          <a:stretch/>
        </p:blipFill>
        <p:spPr>
          <a:xfrm rot="10800000">
            <a:off x="4527276" y="-961"/>
            <a:ext cx="4616724" cy="514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7100" y="4447918"/>
            <a:ext cx="77083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38175" y="642900"/>
            <a:ext cx="62199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">
  <p:cSld name="CUSTOM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638175" y="271500"/>
            <a:ext cx="8039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7100" y="4447918"/>
            <a:ext cx="77083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638175" y="1514475"/>
            <a:ext cx="65628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">
  <p:cSld name="CUSTOM_1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38175" y="1514475"/>
            <a:ext cx="30291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7100" y="4447918"/>
            <a:ext cx="77083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4019550" y="1514475"/>
            <a:ext cx="30291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638175" y="271500"/>
            <a:ext cx="8039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+ title + 1 col">
  <p:cSld name="CUSTOM_1_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638175" y="1514475"/>
            <a:ext cx="30291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7100" y="4447918"/>
            <a:ext cx="77083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body" idx="2"/>
          </p:nvPr>
        </p:nvSpPr>
        <p:spPr>
          <a:xfrm>
            <a:off x="4019550" y="1514475"/>
            <a:ext cx="30291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3"/>
          </p:nvPr>
        </p:nvSpPr>
        <p:spPr>
          <a:xfrm>
            <a:off x="638175" y="271500"/>
            <a:ext cx="30384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38175" y="623700"/>
            <a:ext cx="7124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whit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ctrTitle"/>
          </p:nvPr>
        </p:nvSpPr>
        <p:spPr>
          <a:xfrm>
            <a:off x="638175" y="828600"/>
            <a:ext cx="7202100" cy="18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IBM Plex Serif SemiBold"/>
              <a:buChar char="○"/>
              <a:defRPr sz="5200"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IBM Plex Serif SemiBold"/>
              <a:buChar char="■"/>
              <a:defRPr sz="5200"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IBM Plex Serif SemiBold"/>
              <a:buChar char="●"/>
              <a:defRPr sz="5200"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IBM Plex Serif SemiBold"/>
              <a:buChar char="○"/>
              <a:defRPr sz="5200"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IBM Plex Serif SemiBold"/>
              <a:buChar char="■"/>
              <a:defRPr sz="5200"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IBM Plex Serif SemiBold"/>
              <a:buChar char="●"/>
              <a:defRPr sz="5200"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IBM Plex Serif SemiBold"/>
              <a:buChar char="○"/>
              <a:defRPr sz="5200"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IBM Plex Serif SemiBold"/>
              <a:buChar char="■"/>
              <a:defRPr sz="5200"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>
            <a:endParaRPr/>
          </a:p>
        </p:txBody>
      </p:sp>
      <p:pic>
        <p:nvPicPr>
          <p:cNvPr id="81" name="Google Shape;8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7100" y="4447918"/>
            <a:ext cx="77083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>
            <a:spLocks noGrp="1"/>
          </p:cNvSpPr>
          <p:nvPr>
            <p:ph type="subTitle" idx="1"/>
          </p:nvPr>
        </p:nvSpPr>
        <p:spPr>
          <a:xfrm>
            <a:off x="638175" y="323850"/>
            <a:ext cx="65247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pattern blue">
  <p:cSld name="CUSTOM_2_1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l="16" r="19182"/>
          <a:stretch/>
        </p:blipFill>
        <p:spPr>
          <a:xfrm>
            <a:off x="1752600" y="-950"/>
            <a:ext cx="7391400" cy="51454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638175" y="3243300"/>
            <a:ext cx="4829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38175" y="642900"/>
            <a:ext cx="5314800" cy="23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>
            <a:endParaRPr/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7100" y="4447918"/>
            <a:ext cx="770830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638175" y="3623600"/>
            <a:ext cx="51267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64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ctrTitle"/>
          </p:nvPr>
        </p:nvSpPr>
        <p:spPr>
          <a:xfrm>
            <a:off x="638175" y="1304205"/>
            <a:ext cx="7202100" cy="18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My Career Journey</a:t>
            </a:r>
            <a:endParaRPr sz="4400"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subTitle" idx="4294967295"/>
          </p:nvPr>
        </p:nvSpPr>
        <p:spPr>
          <a:xfrm>
            <a:off x="638175" y="271500"/>
            <a:ext cx="4829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Blend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subTitle" idx="1"/>
          </p:nvPr>
        </p:nvSpPr>
        <p:spPr>
          <a:xfrm>
            <a:off x="638175" y="3955625"/>
            <a:ext cx="21621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Erin Bergamo-</a:t>
            </a:r>
            <a:r>
              <a:rPr lang="en" dirty="0" err="1"/>
              <a:t>Tacy</a:t>
            </a:r>
            <a:endParaRPr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638175" y="4419600"/>
            <a:ext cx="21432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ebtacy@gmail.com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 txBox="1">
            <a:spLocks noGrp="1"/>
          </p:cNvSpPr>
          <p:nvPr>
            <p:ph type="title"/>
          </p:nvPr>
        </p:nvSpPr>
        <p:spPr>
          <a:xfrm>
            <a:off x="1514018" y="361854"/>
            <a:ext cx="6889896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UCSB</a:t>
            </a:r>
            <a:endParaRPr dirty="0"/>
          </a:p>
        </p:txBody>
      </p:sp>
      <p:sp>
        <p:nvSpPr>
          <p:cNvPr id="348" name="Google Shape;348;p49"/>
          <p:cNvSpPr txBox="1">
            <a:spLocks noGrp="1"/>
          </p:cNvSpPr>
          <p:nvPr>
            <p:ph type="body" idx="1"/>
          </p:nvPr>
        </p:nvSpPr>
        <p:spPr>
          <a:xfrm>
            <a:off x="1438273" y="1277709"/>
            <a:ext cx="5272768" cy="3139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BA in Mass </a:t>
            </a:r>
            <a:r>
              <a:rPr lang="en-US" sz="1800" dirty="0" smtClean="0"/>
              <a:t>Communication</a:t>
            </a:r>
            <a:endParaRPr lang="en-US" sz="1800" dirty="0"/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●"/>
            </a:pPr>
            <a:r>
              <a:rPr lang="en-US" sz="1800" dirty="0"/>
              <a:t>Alpha Phi Sorority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●"/>
            </a:pPr>
            <a:r>
              <a:rPr lang="en-US" sz="1800" dirty="0"/>
              <a:t>UCSB Rowing Team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●"/>
            </a:pPr>
            <a:r>
              <a:rPr lang="en-US" sz="1800" dirty="0"/>
              <a:t>UCSB Gymnastics Coach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●"/>
            </a:pPr>
            <a:r>
              <a:rPr lang="en-US" sz="1800" dirty="0"/>
              <a:t>Daily Nexus Sportswriter</a:t>
            </a:r>
          </a:p>
          <a:p>
            <a:pPr marL="139700" lvl="0" indent="0" algn="l" rtl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 sz="1800" b="1" dirty="0"/>
              <a:t>Post Graduation: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Secured internship with NBC sportscaster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KNBR Sports Radio offer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8081F7-8E3E-AA4E-9A5B-78FA849A5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34" y="57402"/>
            <a:ext cx="1346200" cy="1346200"/>
          </a:xfrm>
          <a:prstGeom prst="rect">
            <a:avLst/>
          </a:prstGeom>
        </p:spPr>
      </p:pic>
      <p:pic>
        <p:nvPicPr>
          <p:cNvPr id="1026" name="Picture 2" descr="Alpha Phi">
            <a:extLst>
              <a:ext uri="{FF2B5EF4-FFF2-40B4-BE49-F238E27FC236}">
                <a16:creationId xmlns:a16="http://schemas.microsoft.com/office/drawing/2014/main" id="{D4232EDC-E541-2045-9B5B-30378CF4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46" y="62162"/>
            <a:ext cx="1368806" cy="13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CSB Rowing (@ucsb_rowing) / Twitter">
            <a:extLst>
              <a:ext uri="{FF2B5EF4-FFF2-40B4-BE49-F238E27FC236}">
                <a16:creationId xmlns:a16="http://schemas.microsoft.com/office/drawing/2014/main" id="{29CD40FB-70D0-184C-B910-EC987EFA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00" y="1337859"/>
            <a:ext cx="1314451" cy="12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CSB Club Gymnastics - Home | Facebook">
            <a:extLst>
              <a:ext uri="{FF2B5EF4-FFF2-40B4-BE49-F238E27FC236}">
                <a16:creationId xmlns:a16="http://schemas.microsoft.com/office/drawing/2014/main" id="{FF3347B9-D5EE-4743-BC3A-562AB0467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 b="9009"/>
          <a:stretch/>
        </p:blipFill>
        <p:spPr bwMode="auto">
          <a:xfrm>
            <a:off x="7654676" y="2602305"/>
            <a:ext cx="1407675" cy="11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ily Nexus - Home | Facebook">
            <a:extLst>
              <a:ext uri="{FF2B5EF4-FFF2-40B4-BE49-F238E27FC236}">
                <a16:creationId xmlns:a16="http://schemas.microsoft.com/office/drawing/2014/main" id="{DA329145-441D-2D4D-8EFD-DC4100C2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65" y="3755616"/>
            <a:ext cx="1333886" cy="133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>
            <a:spLocks noGrp="1"/>
          </p:cNvSpPr>
          <p:nvPr>
            <p:ph type="title"/>
          </p:nvPr>
        </p:nvSpPr>
        <p:spPr>
          <a:xfrm>
            <a:off x="638175" y="116382"/>
            <a:ext cx="80397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Career Journey</a:t>
            </a:r>
            <a:br>
              <a:rPr lang="en" sz="2800" dirty="0"/>
            </a:br>
            <a:r>
              <a:rPr lang="en" sz="2000" dirty="0"/>
              <a:t>The First 5 Years</a:t>
            </a:r>
            <a:endParaRPr sz="2800" dirty="0"/>
          </a:p>
        </p:txBody>
      </p:sp>
      <p:pic>
        <p:nvPicPr>
          <p:cNvPr id="2050" name="Picture 2" descr="Stanford University Minority Medical Alliance (SUMMA) | Diversity at Stanford  Medicine | Stanford Medicine">
            <a:extLst>
              <a:ext uri="{FF2B5EF4-FFF2-40B4-BE49-F238E27FC236}">
                <a16:creationId xmlns:a16="http://schemas.microsoft.com/office/drawing/2014/main" id="{38227749-A152-3E46-94CF-6356F3954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2" b="33178"/>
          <a:stretch/>
        </p:blipFill>
        <p:spPr bwMode="auto">
          <a:xfrm>
            <a:off x="426734" y="1149023"/>
            <a:ext cx="2796032" cy="10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twork General - Crunchbase Company Profile &amp;amp; Funding">
            <a:extLst>
              <a:ext uri="{FF2B5EF4-FFF2-40B4-BE49-F238E27FC236}">
                <a16:creationId xmlns:a16="http://schemas.microsoft.com/office/drawing/2014/main" id="{A6183F05-290C-014C-87B1-34837AE07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6" b="21616"/>
          <a:stretch/>
        </p:blipFill>
        <p:spPr bwMode="auto">
          <a:xfrm>
            <a:off x="3377888" y="1177137"/>
            <a:ext cx="2359478" cy="9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480F3F-0BCB-9F49-8E03-84DEC462FB97}"/>
              </a:ext>
            </a:extLst>
          </p:cNvPr>
          <p:cNvSpPr txBox="1"/>
          <p:nvPr/>
        </p:nvSpPr>
        <p:spPr>
          <a:xfrm>
            <a:off x="6147706" y="1209793"/>
            <a:ext cx="2112679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Castellar" panose="020F0502020204030204" pitchFamily="34" charset="0"/>
                <a:cs typeface="Castellar" panose="020F0502020204030204" pitchFamily="34" charset="0"/>
              </a:rPr>
              <a:t>Stirling &amp; Cohan Public Relations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031B4-76BE-0846-B608-CBBE9D1D913A}"/>
              </a:ext>
            </a:extLst>
          </p:cNvPr>
          <p:cNvSpPr txBox="1"/>
          <p:nvPr/>
        </p:nvSpPr>
        <p:spPr>
          <a:xfrm>
            <a:off x="1820635" y="2114558"/>
            <a:ext cx="55353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</a:rPr>
              <a:t>What did I learn?</a:t>
            </a:r>
          </a:p>
          <a:p>
            <a:pPr marL="3492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Office Management / Manufacturing / Public Relations</a:t>
            </a:r>
          </a:p>
          <a:p>
            <a:pPr marL="3492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It’s not where you start, it’s where you finish</a:t>
            </a:r>
          </a:p>
          <a:p>
            <a:pPr marL="3492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If you ask, people are willing to teach you</a:t>
            </a:r>
          </a:p>
          <a:p>
            <a:pPr marL="3492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Figure out where you can add value</a:t>
            </a:r>
          </a:p>
          <a:p>
            <a:pPr marL="3492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How to deal with good (and bad) managers</a:t>
            </a:r>
          </a:p>
          <a:p>
            <a:pPr marL="3492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Understand when it’s time to move 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>
            <a:spLocks noGrp="1"/>
          </p:cNvSpPr>
          <p:nvPr>
            <p:ph type="title"/>
          </p:nvPr>
        </p:nvSpPr>
        <p:spPr>
          <a:xfrm>
            <a:off x="638175" y="2086"/>
            <a:ext cx="80397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Career Journey</a:t>
            </a:r>
            <a:br>
              <a:rPr lang="en" sz="2800" dirty="0"/>
            </a:br>
            <a:r>
              <a:rPr lang="en" sz="2000" dirty="0"/>
              <a:t>The Next 20+ Years</a:t>
            </a:r>
            <a:endParaRPr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73FD21-76A4-7844-87CF-1571CBCAE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33" y="1106429"/>
            <a:ext cx="1483017" cy="706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341A2-84B1-E840-8426-3849C71229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57" t="56391"/>
          <a:stretch/>
        </p:blipFill>
        <p:spPr>
          <a:xfrm>
            <a:off x="7805056" y="4469968"/>
            <a:ext cx="1338944" cy="6744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DACF5A-7F0A-F240-9C71-9C12A410D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223" y="1250551"/>
            <a:ext cx="1699075" cy="562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5538B-F507-284B-8B90-614FEC8F4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77" y="1240829"/>
            <a:ext cx="1820415" cy="571724"/>
          </a:xfrm>
          <a:prstGeom prst="rect">
            <a:avLst/>
          </a:prstGeom>
        </p:spPr>
      </p:pic>
      <p:pic>
        <p:nvPicPr>
          <p:cNvPr id="4098" name="Picture 2" descr="California - Wikipedia">
            <a:extLst>
              <a:ext uri="{FF2B5EF4-FFF2-40B4-BE49-F238E27FC236}">
                <a16:creationId xmlns:a16="http://schemas.microsoft.com/office/drawing/2014/main" id="{8AA3E43D-CDEC-4D46-BEFE-5A8F8BE2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56" y="-3367"/>
            <a:ext cx="1338943" cy="9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U Countries - The Member States of the European Union">
            <a:extLst>
              <a:ext uri="{FF2B5EF4-FFF2-40B4-BE49-F238E27FC236}">
                <a16:creationId xmlns:a16="http://schemas.microsoft.com/office/drawing/2014/main" id="{BA94511E-8B6E-614C-9A0F-F55F4F43C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r="12425"/>
          <a:stretch/>
        </p:blipFill>
        <p:spPr bwMode="auto">
          <a:xfrm>
            <a:off x="7808896" y="910268"/>
            <a:ext cx="1335104" cy="111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ctor Map of Asia with Countries - Blue | Free Vector Maps">
            <a:extLst>
              <a:ext uri="{FF2B5EF4-FFF2-40B4-BE49-F238E27FC236}">
                <a16:creationId xmlns:a16="http://schemas.microsoft.com/office/drawing/2014/main" id="{9FED67DC-ECAB-794B-B1F1-C8EFFED3D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/>
          <a:stretch/>
        </p:blipFill>
        <p:spPr bwMode="auto">
          <a:xfrm>
            <a:off x="7805056" y="2021275"/>
            <a:ext cx="1338944" cy="9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MERICAS HPC Collaboration">
            <a:extLst>
              <a:ext uri="{FF2B5EF4-FFF2-40B4-BE49-F238E27FC236}">
                <a16:creationId xmlns:a16="http://schemas.microsoft.com/office/drawing/2014/main" id="{46A0CA5D-FC70-CD4B-9D6C-8D2BDE54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90" y="3013186"/>
            <a:ext cx="1338944" cy="14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C4A157-15D4-2D4B-840A-09D18FFA4597}"/>
              </a:ext>
            </a:extLst>
          </p:cNvPr>
          <p:cNvSpPr txBox="1"/>
          <p:nvPr/>
        </p:nvSpPr>
        <p:spPr>
          <a:xfrm>
            <a:off x="1089856" y="2000264"/>
            <a:ext cx="622534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>
              <a:spcAft>
                <a:spcPts val="600"/>
              </a:spcAft>
            </a:pPr>
            <a:r>
              <a:rPr lang="en-US" sz="1800" dirty="0">
                <a:solidFill>
                  <a:schemeClr val="bg2"/>
                </a:solidFill>
              </a:rPr>
              <a:t>What did I learn?</a:t>
            </a:r>
          </a:p>
          <a:p>
            <a:pPr marL="3492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Broad Communications &amp; Marketing</a:t>
            </a:r>
          </a:p>
          <a:p>
            <a:pPr marL="3492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How to lead and manage a successful team</a:t>
            </a:r>
          </a:p>
          <a:p>
            <a:pPr marL="3492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Volunteering for new projects leads to new opportunities</a:t>
            </a:r>
          </a:p>
          <a:p>
            <a:pPr marL="3492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What it means to be global vs. a US multi-national</a:t>
            </a:r>
          </a:p>
          <a:p>
            <a:pPr marL="3492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Don’t chase titles – seek opportunities that leverage your skills</a:t>
            </a:r>
          </a:p>
          <a:p>
            <a:pPr marL="3492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If you can’t see your next opportunity at a company, it might be time for a change</a:t>
            </a:r>
          </a:p>
          <a:p>
            <a:pPr marL="3492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Networking and company culture are critical to your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4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>
            <a:spLocks noGrp="1"/>
          </p:cNvSpPr>
          <p:nvPr>
            <p:ph type="title"/>
          </p:nvPr>
        </p:nvSpPr>
        <p:spPr>
          <a:xfrm>
            <a:off x="638175" y="2086"/>
            <a:ext cx="80397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Blend Labs, Inc.</a:t>
            </a:r>
            <a:br>
              <a:rPr lang="en" sz="2800" dirty="0"/>
            </a:br>
            <a:r>
              <a:rPr lang="en" sz="2000" i="1" dirty="0"/>
              <a:t>Powering the future of banking</a:t>
            </a:r>
            <a:endParaRPr sz="28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4A157-15D4-2D4B-840A-09D18FFA4597}"/>
              </a:ext>
            </a:extLst>
          </p:cNvPr>
          <p:cNvSpPr txBox="1"/>
          <p:nvPr/>
        </p:nvSpPr>
        <p:spPr>
          <a:xfrm>
            <a:off x="755122" y="1001985"/>
            <a:ext cx="538026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Chief Communications Officer</a:t>
            </a:r>
          </a:p>
          <a:p>
            <a:pPr marL="177800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Interim Chief Marketing Officer</a:t>
            </a:r>
            <a:endParaRPr lang="en-US" dirty="0"/>
          </a:p>
        </p:txBody>
      </p:sp>
      <p:pic>
        <p:nvPicPr>
          <p:cNvPr id="12" name="Google Shape;214;p33">
            <a:extLst>
              <a:ext uri="{FF2B5EF4-FFF2-40B4-BE49-F238E27FC236}">
                <a16:creationId xmlns:a16="http://schemas.microsoft.com/office/drawing/2014/main" id="{DC1E6305-9987-0B45-867C-135D137A8C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801" y="75749"/>
            <a:ext cx="1203900" cy="1424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454D153-6CBC-5A4D-B64C-F40961078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961488"/>
              </p:ext>
            </p:extLst>
          </p:nvPr>
        </p:nvGraphicFramePr>
        <p:xfrm>
          <a:off x="332015" y="1878206"/>
          <a:ext cx="4060371" cy="305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0C822F1-C952-8740-B011-6658C4D6B4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049841"/>
              </p:ext>
            </p:extLst>
          </p:nvPr>
        </p:nvGraphicFramePr>
        <p:xfrm>
          <a:off x="4727124" y="1877604"/>
          <a:ext cx="3973285" cy="305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8333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BF510A-4B50-8742-8182-9C80F83F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642900"/>
            <a:ext cx="6219900" cy="33243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918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9"/>
          <p:cNvSpPr txBox="1">
            <a:spLocks noGrp="1"/>
          </p:cNvSpPr>
          <p:nvPr>
            <p:ph type="ctrTitle"/>
          </p:nvPr>
        </p:nvSpPr>
        <p:spPr>
          <a:xfrm>
            <a:off x="638175" y="642900"/>
            <a:ext cx="7202100" cy="18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00033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 Brand">
  <a:themeElements>
    <a:clrScheme name="Blend Colors">
      <a:dk1>
        <a:srgbClr val="FFFFFF"/>
      </a:dk1>
      <a:lt1>
        <a:srgbClr val="00146B"/>
      </a:lt1>
      <a:dk2>
        <a:srgbClr val="4A578F"/>
      </a:dk2>
      <a:lt2>
        <a:srgbClr val="000D3D"/>
      </a:lt2>
      <a:accent1>
        <a:srgbClr val="0F216B"/>
      </a:accent1>
      <a:accent2>
        <a:srgbClr val="C7CCF5"/>
      </a:accent2>
      <a:accent3>
        <a:srgbClr val="F0D4EB"/>
      </a:accent3>
      <a:accent4>
        <a:srgbClr val="C966B5"/>
      </a:accent4>
      <a:accent5>
        <a:srgbClr val="4054D9"/>
      </a:accent5>
      <a:accent6>
        <a:srgbClr val="24F2CC"/>
      </a:accent6>
      <a:hlink>
        <a:srgbClr val="D685C4"/>
      </a:hlink>
      <a:folHlink>
        <a:srgbClr val="F271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232</Words>
  <Application>Microsoft Office PowerPoint</Application>
  <PresentationFormat>On-screen Show (16:9)</PresentationFormat>
  <Paragraphs>50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Helvetica Neue</vt:lpstr>
      <vt:lpstr>IBM Plex Serif SemiBold</vt:lpstr>
      <vt:lpstr>Arial</vt:lpstr>
      <vt:lpstr>Castellar</vt:lpstr>
      <vt:lpstr>Blend Brand</vt:lpstr>
      <vt:lpstr>My Career Journey</vt:lpstr>
      <vt:lpstr>UCSB</vt:lpstr>
      <vt:lpstr>Career Journey The First 5 Years</vt:lpstr>
      <vt:lpstr>Career Journey The Next 20+ Years</vt:lpstr>
      <vt:lpstr>Blend Labs, Inc. Powering the future of banking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cp:lastModifiedBy>Ron Rice</cp:lastModifiedBy>
  <cp:revision>6</cp:revision>
  <dcterms:modified xsi:type="dcterms:W3CDTF">2022-01-13T20:45:36Z</dcterms:modified>
</cp:coreProperties>
</file>