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Roboto" panose="020B0604020202020204" charset="0"/>
      <p:regular r:id="rId9"/>
      <p:bold r:id="rId10"/>
      <p:italic r:id="rId11"/>
      <p:boldItalic r:id="rId12"/>
    </p:embeddedFont>
    <p:embeddedFont>
      <p:font typeface="Roboto Slab" panose="020B0604020202020204" charset="0"/>
      <p:regular r:id="rId13"/>
      <p:bold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658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6421b1a84e_0_6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6421b1a84e_0_6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6421b1a84e_0_7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6421b1a84e_0_7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6421b1a84e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6421b1a84e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6421b1a84e_0_6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16421b1a84e_0_6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6421b1a84e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6421b1a84e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title" hasCustomPrompt="1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>
            <a:spLocks noGrp="1"/>
          </p:cNvSpPr>
          <p:nvPr>
            <p:ph type="body" idx="1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1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w="381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rina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estcoastmediajobs.substack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npr.org/sections/ed/2017/02/27/502445571/hey-students-5-things-that-are-wrong-with-your-cover-letter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in/kyle-garcia-62984347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>
            <a:spLocks noGrp="1"/>
          </p:cNvSpPr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Virtual Career Series</a:t>
            </a:r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subTitle" idx="1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Kyle Garcia: Advertising, Journalism and Career Searching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Advice</a:t>
            </a:r>
            <a:endParaRPr dirty="0"/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8689200" cy="334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62500" lnSpcReduction="20000"/>
          </a:bodyPr>
          <a:lstStyle/>
          <a:p>
            <a:pPr marL="457200" lvl="0" indent="-331220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585" dirty="0"/>
              <a:t>Make a website or online portfolio.</a:t>
            </a:r>
            <a:endParaRPr sz="2585" dirty="0"/>
          </a:p>
          <a:p>
            <a:pPr marL="914400" lvl="1" indent="-307975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2000" dirty="0"/>
              <a:t>You will eventually need to save and share your work.</a:t>
            </a:r>
            <a:endParaRPr sz="2000" dirty="0"/>
          </a:p>
          <a:p>
            <a:pPr marL="914400" lvl="1" indent="-307975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2000" dirty="0"/>
              <a:t>Employers also want to know a little about you! Your journey, who you are, your, hobbies, etc.</a:t>
            </a:r>
            <a:endParaRPr sz="2000" dirty="0"/>
          </a:p>
          <a:p>
            <a:pPr marL="914400" lvl="1" indent="-307975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2000" dirty="0"/>
              <a:t>Free websites are fine. </a:t>
            </a:r>
            <a:endParaRPr sz="2000" dirty="0"/>
          </a:p>
          <a:p>
            <a:pPr marL="457200" lvl="0" indent="-329803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550" dirty="0"/>
              <a:t>Write with their language when applying for jobs.</a:t>
            </a:r>
            <a:endParaRPr sz="2550" dirty="0"/>
          </a:p>
          <a:p>
            <a:pPr marL="914400" lvl="1" indent="-307975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2000" dirty="0"/>
              <a:t>You may have to edit your resume and cover letter for each application. </a:t>
            </a:r>
            <a:endParaRPr sz="2000" dirty="0"/>
          </a:p>
          <a:p>
            <a:pPr marL="914400" lvl="1" indent="-307975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2000" dirty="0"/>
              <a:t>Use the qualities and attributes in their job posting. </a:t>
            </a:r>
            <a:endParaRPr sz="2000" dirty="0"/>
          </a:p>
          <a:p>
            <a:pPr marL="457200" lvl="0" indent="-331053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581" dirty="0"/>
              <a:t>Learn a skill.</a:t>
            </a:r>
            <a:endParaRPr sz="2581" dirty="0"/>
          </a:p>
          <a:p>
            <a:pPr marL="914400" lvl="1" indent="-307975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2000" dirty="0"/>
              <a:t>Image, video, audio editing </a:t>
            </a:r>
            <a:endParaRPr sz="2000" dirty="0"/>
          </a:p>
          <a:p>
            <a:pPr marL="914400" lvl="1" indent="-307975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2000" dirty="0"/>
              <a:t>Analytics and Search Engine Optimization </a:t>
            </a:r>
            <a:endParaRPr sz="2000" dirty="0"/>
          </a:p>
          <a:p>
            <a:pPr marL="914400" lvl="1" indent="-307975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2000" dirty="0"/>
              <a:t>User interface (UX) design </a:t>
            </a:r>
            <a:endParaRPr sz="2000" dirty="0"/>
          </a:p>
          <a:p>
            <a:pPr marL="914400" lvl="1" indent="-307975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2000" dirty="0"/>
              <a:t>Social media tools/make creator accounts on the popular apps</a:t>
            </a:r>
            <a:endParaRPr sz="2000" dirty="0"/>
          </a:p>
          <a:p>
            <a:pPr marL="914400" lvl="1" indent="-307975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2000" dirty="0"/>
              <a:t>Something tangible, etc.</a:t>
            </a:r>
            <a:endParaRPr sz="2000" dirty="0"/>
          </a:p>
          <a:p>
            <a:pPr marL="457200" lvl="0" indent="-333094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632" dirty="0" smtClean="0"/>
              <a:t>Practice.</a:t>
            </a:r>
            <a:endParaRPr sz="2632" dirty="0"/>
          </a:p>
          <a:p>
            <a:pPr marL="914400" lvl="1" indent="-307975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2000" dirty="0"/>
              <a:t>The only way to get good at something is to do it over and over again. </a:t>
            </a:r>
            <a:endParaRPr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Networking</a:t>
            </a:r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This may come later.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Such as during your internships, entry-level job, or somewhere else. 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Be prepared to talk about yourself and your work. 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What interests you, what do you want to learn, why here with them, what can you provide?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They have a need. You have value.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How can you make a mutually beneficial relationship? 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You have skills and expertise to share and they need new talent.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Networking</a:t>
            </a:r>
            <a:endParaRPr/>
          </a:p>
        </p:txBody>
      </p:sp>
      <p:sp>
        <p:nvSpPr>
          <p:cNvPr id="82" name="Google Shape;82;p16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Enthusiasm and a positive attitude can create opportunities. 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Networking and talking may be vague and open-ended. 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“Let’s talk,” “possible opportunities,” “come in for a chat,” etc.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Be persistent and patient. 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It will likely take weeks, maybe months, to cultivate a relationship.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You will get rejected and ghosted. 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We all have been. It’s ok. Don’t take it too hard. :) 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We were all brought up by someone. 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I think it’s common and rewarding to want to help others succeed. 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That’s why we’re all here, to help each other.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Resources	</a:t>
            </a:r>
            <a:endParaRPr dirty="0"/>
          </a:p>
        </p:txBody>
      </p:sp>
      <p:sp>
        <p:nvSpPr>
          <p:cNvPr id="88" name="Google Shape;88;p17"/>
          <p:cNvSpPr txBox="1">
            <a:spLocks noGrp="1"/>
          </p:cNvSpPr>
          <p:nvPr>
            <p:ph type="body" idx="1"/>
          </p:nvPr>
        </p:nvSpPr>
        <p:spPr>
          <a:xfrm>
            <a:off x="387900" y="1316183"/>
            <a:ext cx="8562136" cy="37407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0000" lnSpcReduction="20000"/>
          </a:bodyPr>
          <a:lstStyle/>
          <a:p>
            <a:pPr marL="457200" lvl="0" indent="-300037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000" dirty="0"/>
              <a:t>Journalism</a:t>
            </a:r>
            <a:endParaRPr sz="2000" dirty="0"/>
          </a:p>
          <a:p>
            <a:pPr marL="914400" lvl="1" indent="-284162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600" dirty="0"/>
              <a:t>Poynter.org</a:t>
            </a:r>
            <a:endParaRPr sz="1600" dirty="0"/>
          </a:p>
          <a:p>
            <a:pPr marL="914400" lvl="1" indent="-284162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600" dirty="0"/>
              <a:t>West Coast Media Jobs newsletter (job openings</a:t>
            </a:r>
            <a:r>
              <a:rPr lang="en" sz="1600" dirty="0" smtClean="0"/>
              <a:t>) </a:t>
            </a:r>
            <a:r>
              <a:rPr lang="en" sz="1600" dirty="0" smtClean="0">
                <a:hlinkClick r:id="rId3"/>
              </a:rPr>
              <a:t>https</a:t>
            </a:r>
            <a:r>
              <a:rPr lang="en" sz="1600" dirty="0">
                <a:hlinkClick r:id="rId3"/>
              </a:rPr>
              <a:t>://westcoastmediajobs.substack.com/</a:t>
            </a:r>
            <a:endParaRPr sz="1600" dirty="0"/>
          </a:p>
          <a:p>
            <a:pPr marL="457200" lvl="0" indent="-300037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000" dirty="0"/>
              <a:t>Advertising</a:t>
            </a:r>
            <a:endParaRPr sz="2000" dirty="0"/>
          </a:p>
          <a:p>
            <a:pPr marL="914400" lvl="1" indent="-284162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600" dirty="0"/>
              <a:t>OneClub.org (industry news, award winning work)</a:t>
            </a:r>
            <a:endParaRPr sz="1600" dirty="0"/>
          </a:p>
          <a:p>
            <a:pPr marL="914400" lvl="1" indent="-284162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600" dirty="0"/>
              <a:t>Ad Age (AdAge.com and their Youtube channel) </a:t>
            </a:r>
            <a:endParaRPr sz="1600" dirty="0"/>
          </a:p>
          <a:p>
            <a:pPr marL="914400" lvl="1" indent="-284162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600" dirty="0"/>
              <a:t>Hubspot.com (free courses, explanations on marketing) </a:t>
            </a:r>
            <a:endParaRPr sz="1600" dirty="0"/>
          </a:p>
          <a:p>
            <a:pPr marL="457200" lvl="0" indent="-300037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000" dirty="0"/>
              <a:t>Skills</a:t>
            </a:r>
            <a:endParaRPr sz="2000" dirty="0"/>
          </a:p>
          <a:p>
            <a:pPr marL="914400" lvl="1" indent="-284162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600" dirty="0"/>
              <a:t>GIMP - free image editing software</a:t>
            </a:r>
            <a:endParaRPr sz="1600" dirty="0"/>
          </a:p>
          <a:p>
            <a:pPr marL="914400" lvl="1" indent="-284162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600" dirty="0"/>
              <a:t>Audacity - free audio editing software</a:t>
            </a:r>
            <a:endParaRPr sz="1600" dirty="0"/>
          </a:p>
          <a:p>
            <a:pPr marL="914400" lvl="1" indent="-284162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600" dirty="0"/>
              <a:t>Windows Movie Maker / iMovie - free video editing software</a:t>
            </a:r>
            <a:endParaRPr sz="1600" dirty="0"/>
          </a:p>
          <a:p>
            <a:pPr marL="914400" lvl="1" indent="-284162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600" dirty="0"/>
              <a:t>Canva.com - free, web-based designing </a:t>
            </a:r>
            <a:endParaRPr sz="1600" dirty="0"/>
          </a:p>
          <a:p>
            <a:pPr marL="457200" lvl="0" indent="-300037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000" dirty="0"/>
              <a:t>Cover letter advice</a:t>
            </a:r>
            <a:endParaRPr sz="2000" dirty="0"/>
          </a:p>
          <a:p>
            <a:pPr marL="914400" lvl="1" indent="-284162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600" u="sng" dirty="0">
                <a:solidFill>
                  <a:schemeClr val="accent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https://www.npr.org/sections/ed/2017/02/27/502445571/hey-students-5-things-that-are-wrong-with-your-cover-letter</a:t>
            </a:r>
            <a:endParaRPr sz="1600" dirty="0"/>
          </a:p>
          <a:p>
            <a:pPr marL="457200" lvl="0" indent="-300037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000" dirty="0"/>
              <a:t>Job descriptions</a:t>
            </a:r>
            <a:endParaRPr sz="2000" dirty="0"/>
          </a:p>
          <a:p>
            <a:pPr marL="914400" lvl="1" indent="-284162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600" dirty="0"/>
              <a:t>Get acquainted with entry-level job descriptions in the industry you want to work in and find qualifications that apply across the board.</a:t>
            </a:r>
            <a:endParaRPr sz="1600" dirty="0"/>
          </a:p>
          <a:p>
            <a:pPr marL="457200" lvl="0" indent="-300037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000" dirty="0"/>
              <a:t>LinkedIn</a:t>
            </a:r>
            <a:endParaRPr sz="2000" dirty="0"/>
          </a:p>
          <a:p>
            <a:pPr marL="914400" lvl="1" indent="-284162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600" dirty="0"/>
              <a:t>Create a profile, add your peers, advisors, and us! </a:t>
            </a:r>
            <a:endParaRPr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you!</a:t>
            </a:r>
            <a:endParaRPr/>
          </a:p>
        </p:txBody>
      </p:sp>
      <p:sp>
        <p:nvSpPr>
          <p:cNvPr id="94" name="Google Shape;94;p18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https://www.linkedin.com/in/kyle-garcia-62984347/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462</Words>
  <Application>Microsoft Office PowerPoint</Application>
  <PresentationFormat>On-screen Show (16:9)</PresentationFormat>
  <Paragraphs>59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Roboto</vt:lpstr>
      <vt:lpstr>Arial</vt:lpstr>
      <vt:lpstr>Roboto Slab</vt:lpstr>
      <vt:lpstr>Marina</vt:lpstr>
      <vt:lpstr>Virtual Career Series</vt:lpstr>
      <vt:lpstr>Advice</vt:lpstr>
      <vt:lpstr>Networking</vt:lpstr>
      <vt:lpstr>Networking</vt:lpstr>
      <vt:lpstr>Resources 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Career Series</dc:title>
  <cp:lastModifiedBy>Ron Rice</cp:lastModifiedBy>
  <cp:revision>2</cp:revision>
  <dcterms:modified xsi:type="dcterms:W3CDTF">2022-10-13T05:37:35Z</dcterms:modified>
</cp:coreProperties>
</file>