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94" r:id="rId4"/>
  </p:sldMasterIdLst>
  <p:notesMasterIdLst>
    <p:notesMasterId r:id="rId20"/>
  </p:notesMasterIdLst>
  <p:handoutMasterIdLst>
    <p:handoutMasterId r:id="rId21"/>
  </p:handoutMasterIdLst>
  <p:sldIdLst>
    <p:sldId id="256" r:id="rId5"/>
    <p:sldId id="257" r:id="rId6"/>
    <p:sldId id="258" r:id="rId7"/>
    <p:sldId id="272" r:id="rId8"/>
    <p:sldId id="265" r:id="rId9"/>
    <p:sldId id="273" r:id="rId10"/>
    <p:sldId id="279" r:id="rId11"/>
    <p:sldId id="278" r:id="rId12"/>
    <p:sldId id="276" r:id="rId13"/>
    <p:sldId id="270" r:id="rId14"/>
    <p:sldId id="274" r:id="rId15"/>
    <p:sldId id="277" r:id="rId16"/>
    <p:sldId id="275" r:id="rId17"/>
    <p:sldId id="266" r:id="rId18"/>
    <p:sldId id="271"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898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3E209B-E17E-4795-8693-D4D87F2F1916}" v="1161" dt="2023-12-01T01:38:42.9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0704" autoAdjust="0"/>
  </p:normalViewPr>
  <p:slideViewPr>
    <p:cSldViewPr snapToGrid="0">
      <p:cViewPr varScale="1">
        <p:scale>
          <a:sx n="100" d="100"/>
          <a:sy n="100" d="100"/>
        </p:scale>
        <p:origin x="990" y="90"/>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rdan Gomez" userId="bd4d53b4241ea3e3" providerId="LiveId" clId="{703E209B-E17E-4795-8693-D4D87F2F1916}"/>
    <pc:docChg chg="undo custSel addSld delSld modSld sldOrd">
      <pc:chgData name="Jordan Gomez" userId="bd4d53b4241ea3e3" providerId="LiveId" clId="{703E209B-E17E-4795-8693-D4D87F2F1916}" dt="2023-12-03T23:51:29.772" v="10591" actId="20577"/>
      <pc:docMkLst>
        <pc:docMk/>
      </pc:docMkLst>
      <pc:sldChg chg="addSp delSp modSp mod setBg">
        <pc:chgData name="Jordan Gomez" userId="bd4d53b4241ea3e3" providerId="LiveId" clId="{703E209B-E17E-4795-8693-D4D87F2F1916}" dt="2023-12-01T17:55:32.781" v="5578" actId="20577"/>
        <pc:sldMkLst>
          <pc:docMk/>
          <pc:sldMk cId="2586058810" sldId="256"/>
        </pc:sldMkLst>
        <pc:spChg chg="mod ord">
          <ac:chgData name="Jordan Gomez" userId="bd4d53b4241ea3e3" providerId="LiveId" clId="{703E209B-E17E-4795-8693-D4D87F2F1916}" dt="2023-11-30T00:06:54.585" v="3" actId="14100"/>
          <ac:spMkLst>
            <pc:docMk/>
            <pc:sldMk cId="2586058810" sldId="256"/>
            <ac:spMk id="2" creationId="{CFE75451-6A4B-484B-9ED1-353CCE25B0F4}"/>
          </ac:spMkLst>
        </pc:spChg>
        <pc:spChg chg="mod">
          <ac:chgData name="Jordan Gomez" userId="bd4d53b4241ea3e3" providerId="LiveId" clId="{703E209B-E17E-4795-8693-D4D87F2F1916}" dt="2023-12-01T17:55:32.781" v="5578" actId="20577"/>
          <ac:spMkLst>
            <pc:docMk/>
            <pc:sldMk cId="2586058810" sldId="256"/>
            <ac:spMk id="3" creationId="{0236A1B4-B8D1-4A72-8E20-0703F54BF1FE}"/>
          </ac:spMkLst>
        </pc:spChg>
        <pc:spChg chg="add del">
          <ac:chgData name="Jordan Gomez" userId="bd4d53b4241ea3e3" providerId="LiveId" clId="{703E209B-E17E-4795-8693-D4D87F2F1916}" dt="2023-11-30T00:06:45.264" v="1" actId="26606"/>
          <ac:spMkLst>
            <pc:docMk/>
            <pc:sldMk cId="2586058810" sldId="256"/>
            <ac:spMk id="8" creationId="{87C031CB-DEB3-405F-9996-5322C24A6A93}"/>
          </ac:spMkLst>
        </pc:spChg>
        <pc:spChg chg="add del">
          <ac:chgData name="Jordan Gomez" userId="bd4d53b4241ea3e3" providerId="LiveId" clId="{703E209B-E17E-4795-8693-D4D87F2F1916}" dt="2023-11-30T00:06:45.264" v="1" actId="26606"/>
          <ac:spMkLst>
            <pc:docMk/>
            <pc:sldMk cId="2586058810" sldId="256"/>
            <ac:spMk id="14" creationId="{273350E1-40B5-47D9-8DDD-3C2A17B4B6D9}"/>
          </ac:spMkLst>
        </pc:spChg>
        <pc:spChg chg="add del">
          <ac:chgData name="Jordan Gomez" userId="bd4d53b4241ea3e3" providerId="LiveId" clId="{703E209B-E17E-4795-8693-D4D87F2F1916}" dt="2023-11-30T00:06:45.264" v="1" actId="26606"/>
          <ac:spMkLst>
            <pc:docMk/>
            <pc:sldMk cId="2586058810" sldId="256"/>
            <ac:spMk id="18" creationId="{108AC4DC-69B5-4DD1-84BC-850C5A286185}"/>
          </ac:spMkLst>
        </pc:spChg>
        <pc:spChg chg="add">
          <ac:chgData name="Jordan Gomez" userId="bd4d53b4241ea3e3" providerId="LiveId" clId="{703E209B-E17E-4795-8693-D4D87F2F1916}" dt="2023-11-30T00:06:45.280" v="2" actId="26606"/>
          <ac:spMkLst>
            <pc:docMk/>
            <pc:sldMk cId="2586058810" sldId="256"/>
            <ac:spMk id="20" creationId="{B2E911EF-80F5-4781-A4DF-44EFAF242FB8}"/>
          </ac:spMkLst>
        </pc:spChg>
        <pc:spChg chg="add">
          <ac:chgData name="Jordan Gomez" userId="bd4d53b4241ea3e3" providerId="LiveId" clId="{703E209B-E17E-4795-8693-D4D87F2F1916}" dt="2023-11-30T00:06:45.280" v="2" actId="26606"/>
          <ac:spMkLst>
            <pc:docMk/>
            <pc:sldMk cId="2586058810" sldId="256"/>
            <ac:spMk id="22" creationId="{EFFB5C33-24B2-4764-BDBD-4C10A21DB1B4}"/>
          </ac:spMkLst>
        </pc:spChg>
        <pc:spChg chg="add">
          <ac:chgData name="Jordan Gomez" userId="bd4d53b4241ea3e3" providerId="LiveId" clId="{703E209B-E17E-4795-8693-D4D87F2F1916}" dt="2023-11-30T00:06:45.280" v="2" actId="26606"/>
          <ac:spMkLst>
            <pc:docMk/>
            <pc:sldMk cId="2586058810" sldId="256"/>
            <ac:spMk id="24" creationId="{1425DB5A-CEE1-4EE1-8C4A-689E49D3542F}"/>
          </ac:spMkLst>
        </pc:spChg>
        <pc:picChg chg="add del">
          <ac:chgData name="Jordan Gomez" userId="bd4d53b4241ea3e3" providerId="LiveId" clId="{703E209B-E17E-4795-8693-D4D87F2F1916}" dt="2023-11-30T00:06:45.264" v="1" actId="26606"/>
          <ac:picMkLst>
            <pc:docMk/>
            <pc:sldMk cId="2586058810" sldId="256"/>
            <ac:picMk id="10" creationId="{92031F0E-C3FA-4DAF-BD13-4AC665CFF0FC}"/>
          </ac:picMkLst>
        </pc:picChg>
        <pc:picChg chg="add del">
          <ac:chgData name="Jordan Gomez" userId="bd4d53b4241ea3e3" providerId="LiveId" clId="{703E209B-E17E-4795-8693-D4D87F2F1916}" dt="2023-11-30T00:06:45.264" v="1" actId="26606"/>
          <ac:picMkLst>
            <pc:docMk/>
            <pc:sldMk cId="2586058810" sldId="256"/>
            <ac:picMk id="12" creationId="{BE685C68-BF28-4330-A4FE-33ABD88511AA}"/>
          </ac:picMkLst>
        </pc:picChg>
        <pc:picChg chg="add del">
          <ac:chgData name="Jordan Gomez" userId="bd4d53b4241ea3e3" providerId="LiveId" clId="{703E209B-E17E-4795-8693-D4D87F2F1916}" dt="2023-11-30T00:06:45.264" v="1" actId="26606"/>
          <ac:picMkLst>
            <pc:docMk/>
            <pc:sldMk cId="2586058810" sldId="256"/>
            <ac:picMk id="16" creationId="{A1500D0A-0DCA-4E06-8B25-618E6299CC9A}"/>
          </ac:picMkLst>
        </pc:picChg>
        <pc:picChg chg="add">
          <ac:chgData name="Jordan Gomez" userId="bd4d53b4241ea3e3" providerId="LiveId" clId="{703E209B-E17E-4795-8693-D4D87F2F1916}" dt="2023-11-30T00:06:45.280" v="2" actId="26606"/>
          <ac:picMkLst>
            <pc:docMk/>
            <pc:sldMk cId="2586058810" sldId="256"/>
            <ac:picMk id="21" creationId="{B0A2A734-17E4-44D5-9630-D54D6AF74664}"/>
          </ac:picMkLst>
        </pc:picChg>
        <pc:picChg chg="add">
          <ac:chgData name="Jordan Gomez" userId="bd4d53b4241ea3e3" providerId="LiveId" clId="{703E209B-E17E-4795-8693-D4D87F2F1916}" dt="2023-11-30T00:06:45.280" v="2" actId="26606"/>
          <ac:picMkLst>
            <pc:docMk/>
            <pc:sldMk cId="2586058810" sldId="256"/>
            <ac:picMk id="23" creationId="{FEB601E2-EFED-4313-BEE4-9E27B94FC679}"/>
          </ac:picMkLst>
        </pc:picChg>
      </pc:sldChg>
      <pc:sldChg chg="delSp modSp mod modNotesTx">
        <pc:chgData name="Jordan Gomez" userId="bd4d53b4241ea3e3" providerId="LiveId" clId="{703E209B-E17E-4795-8693-D4D87F2F1916}" dt="2023-12-03T23:45:01.594" v="10386" actId="20577"/>
        <pc:sldMkLst>
          <pc:docMk/>
          <pc:sldMk cId="1713219598" sldId="257"/>
        </pc:sldMkLst>
        <pc:spChg chg="mod">
          <ac:chgData name="Jordan Gomez" userId="bd4d53b4241ea3e3" providerId="LiveId" clId="{703E209B-E17E-4795-8693-D4D87F2F1916}" dt="2023-12-03T23:45:01.594" v="10386" actId="20577"/>
          <ac:spMkLst>
            <pc:docMk/>
            <pc:sldMk cId="1713219598" sldId="257"/>
            <ac:spMk id="3" creationId="{5671D7E5-EF66-4BCD-8DAA-E9061157F0BE}"/>
          </ac:spMkLst>
        </pc:spChg>
        <pc:spChg chg="del mod">
          <ac:chgData name="Jordan Gomez" userId="bd4d53b4241ea3e3" providerId="LiveId" clId="{703E209B-E17E-4795-8693-D4D87F2F1916}" dt="2023-11-30T00:37:53.540" v="1069" actId="478"/>
          <ac:spMkLst>
            <pc:docMk/>
            <pc:sldMk cId="1713219598" sldId="257"/>
            <ac:spMk id="4" creationId="{36C19884-873C-4D13-BE6D-318CF07B0D12}"/>
          </ac:spMkLst>
        </pc:spChg>
      </pc:sldChg>
      <pc:sldChg chg="delSp modSp mod modNotesTx">
        <pc:chgData name="Jordan Gomez" userId="bd4d53b4241ea3e3" providerId="LiveId" clId="{703E209B-E17E-4795-8693-D4D87F2F1916}" dt="2023-12-02T20:21:49.523" v="6101" actId="5793"/>
        <pc:sldMkLst>
          <pc:docMk/>
          <pc:sldMk cId="3571516367" sldId="258"/>
        </pc:sldMkLst>
        <pc:spChg chg="mod">
          <ac:chgData name="Jordan Gomez" userId="bd4d53b4241ea3e3" providerId="LiveId" clId="{703E209B-E17E-4795-8693-D4D87F2F1916}" dt="2023-11-30T21:59:38.722" v="3204" actId="20577"/>
          <ac:spMkLst>
            <pc:docMk/>
            <pc:sldMk cId="3571516367" sldId="258"/>
            <ac:spMk id="3" creationId="{9D5232F9-FD00-464A-9F17-619C91AEF8F3}"/>
          </ac:spMkLst>
        </pc:spChg>
        <pc:spChg chg="del mod">
          <ac:chgData name="Jordan Gomez" userId="bd4d53b4241ea3e3" providerId="LiveId" clId="{703E209B-E17E-4795-8693-D4D87F2F1916}" dt="2023-11-30T00:37:47.005" v="1068" actId="478"/>
          <ac:spMkLst>
            <pc:docMk/>
            <pc:sldMk cId="3571516367" sldId="258"/>
            <ac:spMk id="5" creationId="{8D51ED20-04D4-4894-B0C2-9C541A61A734}"/>
          </ac:spMkLst>
        </pc:spChg>
      </pc:sldChg>
      <pc:sldChg chg="delSp del mod">
        <pc:chgData name="Jordan Gomez" userId="bd4d53b4241ea3e3" providerId="LiveId" clId="{703E209B-E17E-4795-8693-D4D87F2F1916}" dt="2023-11-30T00:52:08.799" v="1351" actId="2696"/>
        <pc:sldMkLst>
          <pc:docMk/>
          <pc:sldMk cId="332104327" sldId="259"/>
        </pc:sldMkLst>
        <pc:spChg chg="del">
          <ac:chgData name="Jordan Gomez" userId="bd4d53b4241ea3e3" providerId="LiveId" clId="{703E209B-E17E-4795-8693-D4D87F2F1916}" dt="2023-11-30T00:13:16.574" v="334" actId="478"/>
          <ac:spMkLst>
            <pc:docMk/>
            <pc:sldMk cId="332104327" sldId="259"/>
            <ac:spMk id="17" creationId="{CD3D67B7-A821-49FC-94BE-19EDE9D319A5}"/>
          </ac:spMkLst>
        </pc:spChg>
      </pc:sldChg>
      <pc:sldChg chg="delSp modSp del mod">
        <pc:chgData name="Jordan Gomez" userId="bd4d53b4241ea3e3" providerId="LiveId" clId="{703E209B-E17E-4795-8693-D4D87F2F1916}" dt="2023-11-30T00:54:17.257" v="1370" actId="2696"/>
        <pc:sldMkLst>
          <pc:docMk/>
          <pc:sldMk cId="1663780162" sldId="260"/>
        </pc:sldMkLst>
        <pc:spChg chg="mod">
          <ac:chgData name="Jordan Gomez" userId="bd4d53b4241ea3e3" providerId="LiveId" clId="{703E209B-E17E-4795-8693-D4D87F2F1916}" dt="2023-11-30T00:53:59.130" v="1365" actId="20577"/>
          <ac:spMkLst>
            <pc:docMk/>
            <pc:sldMk cId="1663780162" sldId="260"/>
            <ac:spMk id="2" creationId="{09140014-73D5-419B-8867-972BB18D52D4}"/>
          </ac:spMkLst>
        </pc:spChg>
        <pc:spChg chg="mod">
          <ac:chgData name="Jordan Gomez" userId="bd4d53b4241ea3e3" providerId="LiveId" clId="{703E209B-E17E-4795-8693-D4D87F2F1916}" dt="2023-11-30T00:54:12.786" v="1369" actId="6549"/>
          <ac:spMkLst>
            <pc:docMk/>
            <pc:sldMk cId="1663780162" sldId="260"/>
            <ac:spMk id="3" creationId="{A45AD8B9-3719-4696-A80F-16A618C5D134}"/>
          </ac:spMkLst>
        </pc:spChg>
        <pc:spChg chg="mod">
          <ac:chgData name="Jordan Gomez" userId="bd4d53b4241ea3e3" providerId="LiveId" clId="{703E209B-E17E-4795-8693-D4D87F2F1916}" dt="2023-11-30T00:54:11.291" v="1368" actId="6549"/>
          <ac:spMkLst>
            <pc:docMk/>
            <pc:sldMk cId="1663780162" sldId="260"/>
            <ac:spMk id="4" creationId="{33D8731E-4977-402E-8BFD-895B4D0544CC}"/>
          </ac:spMkLst>
        </pc:spChg>
        <pc:spChg chg="del">
          <ac:chgData name="Jordan Gomez" userId="bd4d53b4241ea3e3" providerId="LiveId" clId="{703E209B-E17E-4795-8693-D4D87F2F1916}" dt="2023-11-30T00:13:19.069" v="335" actId="478"/>
          <ac:spMkLst>
            <pc:docMk/>
            <pc:sldMk cId="1663780162" sldId="260"/>
            <ac:spMk id="8" creationId="{905F172A-5D5D-43CD-A187-DA0D303F4144}"/>
          </ac:spMkLst>
        </pc:spChg>
      </pc:sldChg>
      <pc:sldChg chg="delSp del mod">
        <pc:chgData name="Jordan Gomez" userId="bd4d53b4241ea3e3" providerId="LiveId" clId="{703E209B-E17E-4795-8693-D4D87F2F1916}" dt="2023-11-30T00:54:26.306" v="1371" actId="2696"/>
        <pc:sldMkLst>
          <pc:docMk/>
          <pc:sldMk cId="1429429409" sldId="261"/>
        </pc:sldMkLst>
        <pc:spChg chg="del">
          <ac:chgData name="Jordan Gomez" userId="bd4d53b4241ea3e3" providerId="LiveId" clId="{703E209B-E17E-4795-8693-D4D87F2F1916}" dt="2023-11-30T00:13:21.753" v="336" actId="478"/>
          <ac:spMkLst>
            <pc:docMk/>
            <pc:sldMk cId="1429429409" sldId="261"/>
            <ac:spMk id="10" creationId="{A865CC01-A53B-495A-820C-BEC2680EDC42}"/>
          </ac:spMkLst>
        </pc:spChg>
      </pc:sldChg>
      <pc:sldChg chg="modSp del mod">
        <pc:chgData name="Jordan Gomez" userId="bd4d53b4241ea3e3" providerId="LiveId" clId="{703E209B-E17E-4795-8693-D4D87F2F1916}" dt="2023-11-30T00:41:24.867" v="1074" actId="2696"/>
        <pc:sldMkLst>
          <pc:docMk/>
          <pc:sldMk cId="379728094" sldId="262"/>
        </pc:sldMkLst>
        <pc:spChg chg="mod">
          <ac:chgData name="Jordan Gomez" userId="bd4d53b4241ea3e3" providerId="LiveId" clId="{703E209B-E17E-4795-8693-D4D87F2F1916}" dt="2023-11-30T00:41:18.096" v="1073" actId="20577"/>
          <ac:spMkLst>
            <pc:docMk/>
            <pc:sldMk cId="379728094" sldId="262"/>
            <ac:spMk id="2" creationId="{B1FE5F11-B7B9-4B80-8C6A-A8A7A7190B77}"/>
          </ac:spMkLst>
        </pc:spChg>
      </pc:sldChg>
      <pc:sldChg chg="delSp del mod">
        <pc:chgData name="Jordan Gomez" userId="bd4d53b4241ea3e3" providerId="LiveId" clId="{703E209B-E17E-4795-8693-D4D87F2F1916}" dt="2023-11-30T00:44:12.243" v="1101" actId="2696"/>
        <pc:sldMkLst>
          <pc:docMk/>
          <pc:sldMk cId="4055079983" sldId="263"/>
        </pc:sldMkLst>
        <pc:spChg chg="del">
          <ac:chgData name="Jordan Gomez" userId="bd4d53b4241ea3e3" providerId="LiveId" clId="{703E209B-E17E-4795-8693-D4D87F2F1916}" dt="2023-11-30T00:13:09.525" v="332" actId="478"/>
          <ac:spMkLst>
            <pc:docMk/>
            <pc:sldMk cId="4055079983" sldId="263"/>
            <ac:spMk id="57" creationId="{3A38BE84-957B-46B9-A315-4B5064DFF1A1}"/>
          </ac:spMkLst>
        </pc:spChg>
      </pc:sldChg>
      <pc:sldChg chg="delSp del mod">
        <pc:chgData name="Jordan Gomez" userId="bd4d53b4241ea3e3" providerId="LiveId" clId="{703E209B-E17E-4795-8693-D4D87F2F1916}" dt="2023-11-30T00:44:08.585" v="1100" actId="2696"/>
        <pc:sldMkLst>
          <pc:docMk/>
          <pc:sldMk cId="2619301236" sldId="264"/>
        </pc:sldMkLst>
        <pc:spChg chg="del">
          <ac:chgData name="Jordan Gomez" userId="bd4d53b4241ea3e3" providerId="LiveId" clId="{703E209B-E17E-4795-8693-D4D87F2F1916}" dt="2023-11-30T00:13:06.602" v="331" actId="478"/>
          <ac:spMkLst>
            <pc:docMk/>
            <pc:sldMk cId="2619301236" sldId="264"/>
            <ac:spMk id="24" creationId="{918C3C97-444D-4600-8553-B9C4C1F8483B}"/>
          </ac:spMkLst>
        </pc:spChg>
      </pc:sldChg>
      <pc:sldChg chg="delSp modSp mod modNotesTx">
        <pc:chgData name="Jordan Gomez" userId="bd4d53b4241ea3e3" providerId="LiveId" clId="{703E209B-E17E-4795-8693-D4D87F2F1916}" dt="2023-12-02T20:37:26.134" v="6947" actId="20577"/>
        <pc:sldMkLst>
          <pc:docMk/>
          <pc:sldMk cId="744379741" sldId="265"/>
        </pc:sldMkLst>
        <pc:spChg chg="mod">
          <ac:chgData name="Jordan Gomez" userId="bd4d53b4241ea3e3" providerId="LiveId" clId="{703E209B-E17E-4795-8693-D4D87F2F1916}" dt="2023-11-30T01:02:14.440" v="1577" actId="20577"/>
          <ac:spMkLst>
            <pc:docMk/>
            <pc:sldMk cId="744379741" sldId="265"/>
            <ac:spMk id="2" creationId="{D94A2CD4-732A-43E4-BCB9-CBA2055E0AC6}"/>
          </ac:spMkLst>
        </pc:spChg>
        <pc:spChg chg="mod">
          <ac:chgData name="Jordan Gomez" userId="bd4d53b4241ea3e3" providerId="LiveId" clId="{703E209B-E17E-4795-8693-D4D87F2F1916}" dt="2023-11-30T01:02:22.305" v="1612" actId="20577"/>
          <ac:spMkLst>
            <pc:docMk/>
            <pc:sldMk cId="744379741" sldId="265"/>
            <ac:spMk id="3" creationId="{45FD0450-A909-4CD9-8912-96A19ACEB7CB}"/>
          </ac:spMkLst>
        </pc:spChg>
        <pc:spChg chg="del">
          <ac:chgData name="Jordan Gomez" userId="bd4d53b4241ea3e3" providerId="LiveId" clId="{703E209B-E17E-4795-8693-D4D87F2F1916}" dt="2023-11-30T00:12:57.930" v="330" actId="478"/>
          <ac:spMkLst>
            <pc:docMk/>
            <pc:sldMk cId="744379741" sldId="265"/>
            <ac:spMk id="5" creationId="{3555A49C-96F4-440D-B89E-A0AE94F70108}"/>
          </ac:spMkLst>
        </pc:spChg>
      </pc:sldChg>
      <pc:sldChg chg="delSp modSp mod">
        <pc:chgData name="Jordan Gomez" userId="bd4d53b4241ea3e3" providerId="LiveId" clId="{703E209B-E17E-4795-8693-D4D87F2F1916}" dt="2023-11-30T00:14:02.745" v="391" actId="20577"/>
        <pc:sldMkLst>
          <pc:docMk/>
          <pc:sldMk cId="1742861620" sldId="266"/>
        </pc:sldMkLst>
        <pc:spChg chg="mod">
          <ac:chgData name="Jordan Gomez" userId="bd4d53b4241ea3e3" providerId="LiveId" clId="{703E209B-E17E-4795-8693-D4D87F2F1916}" dt="2023-11-30T00:14:02.745" v="391" actId="20577"/>
          <ac:spMkLst>
            <pc:docMk/>
            <pc:sldMk cId="1742861620" sldId="266"/>
            <ac:spMk id="2" creationId="{4518FC28-E0BD-4387-B8BE-9965D1A57FF1}"/>
          </ac:spMkLst>
        </pc:spChg>
        <pc:spChg chg="mod">
          <ac:chgData name="Jordan Gomez" userId="bd4d53b4241ea3e3" providerId="LiveId" clId="{703E209B-E17E-4795-8693-D4D87F2F1916}" dt="2023-11-30T00:13:37.797" v="339" actId="20577"/>
          <ac:spMkLst>
            <pc:docMk/>
            <pc:sldMk cId="1742861620" sldId="266"/>
            <ac:spMk id="3" creationId="{FED19BCA-B61F-4EA6-A1FB-CCA3BD8506FB}"/>
          </ac:spMkLst>
        </pc:spChg>
        <pc:spChg chg="del">
          <ac:chgData name="Jordan Gomez" userId="bd4d53b4241ea3e3" providerId="LiveId" clId="{703E209B-E17E-4795-8693-D4D87F2F1916}" dt="2023-11-30T00:13:24.238" v="337" actId="478"/>
          <ac:spMkLst>
            <pc:docMk/>
            <pc:sldMk cId="1742861620" sldId="266"/>
            <ac:spMk id="5" creationId="{4135E32A-1A8C-43D2-9C6E-12887B4DEDFB}"/>
          </ac:spMkLst>
        </pc:spChg>
      </pc:sldChg>
      <pc:sldChg chg="addSp delSp modSp del mod chgLayout">
        <pc:chgData name="Jordan Gomez" userId="bd4d53b4241ea3e3" providerId="LiveId" clId="{703E209B-E17E-4795-8693-D4D87F2F1916}" dt="2023-11-30T00:42:44.169" v="1078" actId="2696"/>
        <pc:sldMkLst>
          <pc:docMk/>
          <pc:sldMk cId="2499682613" sldId="269"/>
        </pc:sldMkLst>
        <pc:spChg chg="add del mod">
          <ac:chgData name="Jordan Gomez" userId="bd4d53b4241ea3e3" providerId="LiveId" clId="{703E209B-E17E-4795-8693-D4D87F2F1916}" dt="2023-11-30T00:42:28.275" v="1075" actId="6264"/>
          <ac:spMkLst>
            <pc:docMk/>
            <pc:sldMk cId="2499682613" sldId="269"/>
            <ac:spMk id="2" creationId="{69F5AEFF-075B-1612-10C2-3A075DBF680F}"/>
          </ac:spMkLst>
        </pc:spChg>
        <pc:spChg chg="mod ord">
          <ac:chgData name="Jordan Gomez" userId="bd4d53b4241ea3e3" providerId="LiveId" clId="{703E209B-E17E-4795-8693-D4D87F2F1916}" dt="2023-11-30T00:42:28.275" v="1075" actId="6264"/>
          <ac:spMkLst>
            <pc:docMk/>
            <pc:sldMk cId="2499682613" sldId="269"/>
            <ac:spMk id="3" creationId="{3E5FEE2D-79E5-4C1D-8BF7-EE619CA7039A}"/>
          </ac:spMkLst>
        </pc:spChg>
        <pc:spChg chg="add del mod">
          <ac:chgData name="Jordan Gomez" userId="bd4d53b4241ea3e3" providerId="LiveId" clId="{703E209B-E17E-4795-8693-D4D87F2F1916}" dt="2023-11-30T00:42:28.275" v="1075" actId="6264"/>
          <ac:spMkLst>
            <pc:docMk/>
            <pc:sldMk cId="2499682613" sldId="269"/>
            <ac:spMk id="5" creationId="{488F17C4-11A2-2CD7-14B6-A6798A6BE385}"/>
          </ac:spMkLst>
        </pc:spChg>
        <pc:spChg chg="add del mod">
          <ac:chgData name="Jordan Gomez" userId="bd4d53b4241ea3e3" providerId="LiveId" clId="{703E209B-E17E-4795-8693-D4D87F2F1916}" dt="2023-11-30T00:42:28.275" v="1075" actId="6264"/>
          <ac:spMkLst>
            <pc:docMk/>
            <pc:sldMk cId="2499682613" sldId="269"/>
            <ac:spMk id="6" creationId="{52D40A10-F0F4-6F31-DE9D-E42BDB3EB917}"/>
          </ac:spMkLst>
        </pc:spChg>
        <pc:spChg chg="del mod">
          <ac:chgData name="Jordan Gomez" userId="bd4d53b4241ea3e3" providerId="LiveId" clId="{703E209B-E17E-4795-8693-D4D87F2F1916}" dt="2023-11-30T00:37:59.024" v="1070" actId="478"/>
          <ac:spMkLst>
            <pc:docMk/>
            <pc:sldMk cId="2499682613" sldId="269"/>
            <ac:spMk id="8" creationId="{8BA5A93F-DCAE-40B8-8E94-3239A1A6A21A}"/>
          </ac:spMkLst>
        </pc:spChg>
        <pc:spChg chg="mod ord">
          <ac:chgData name="Jordan Gomez" userId="bd4d53b4241ea3e3" providerId="LiveId" clId="{703E209B-E17E-4795-8693-D4D87F2F1916}" dt="2023-11-30T00:42:28.275" v="1075" actId="6264"/>
          <ac:spMkLst>
            <pc:docMk/>
            <pc:sldMk cId="2499682613" sldId="269"/>
            <ac:spMk id="9" creationId="{03091613-153A-4005-9F4D-2F185AE5F7BF}"/>
          </ac:spMkLst>
        </pc:spChg>
        <pc:graphicFrameChg chg="mod ord">
          <ac:chgData name="Jordan Gomez" userId="bd4d53b4241ea3e3" providerId="LiveId" clId="{703E209B-E17E-4795-8693-D4D87F2F1916}" dt="2023-11-30T00:42:28.275" v="1075" actId="6264"/>
          <ac:graphicFrameMkLst>
            <pc:docMk/>
            <pc:sldMk cId="2499682613" sldId="269"/>
            <ac:graphicFrameMk id="4" creationId="{390E7E75-E57A-4FF0-A0E4-A4DBCF6EA89A}"/>
          </ac:graphicFrameMkLst>
        </pc:graphicFrameChg>
      </pc:sldChg>
      <pc:sldChg chg="delSp modSp mod modNotesTx">
        <pc:chgData name="Jordan Gomez" userId="bd4d53b4241ea3e3" providerId="LiveId" clId="{703E209B-E17E-4795-8693-D4D87F2F1916}" dt="2023-12-02T20:57:02.649" v="9098" actId="20577"/>
        <pc:sldMkLst>
          <pc:docMk/>
          <pc:sldMk cId="2896385493" sldId="270"/>
        </pc:sldMkLst>
        <pc:spChg chg="mod">
          <ac:chgData name="Jordan Gomez" userId="bd4d53b4241ea3e3" providerId="LiveId" clId="{703E209B-E17E-4795-8693-D4D87F2F1916}" dt="2023-11-30T20:52:25.331" v="2314" actId="20577"/>
          <ac:spMkLst>
            <pc:docMk/>
            <pc:sldMk cId="2896385493" sldId="270"/>
            <ac:spMk id="3" creationId="{77762301-F83A-4BEA-9D11-E6C99FB574A8}"/>
          </ac:spMkLst>
        </pc:spChg>
        <pc:spChg chg="del">
          <ac:chgData name="Jordan Gomez" userId="bd4d53b4241ea3e3" providerId="LiveId" clId="{703E209B-E17E-4795-8693-D4D87F2F1916}" dt="2023-11-30T00:13:11.364" v="333" actId="478"/>
          <ac:spMkLst>
            <pc:docMk/>
            <pc:sldMk cId="2896385493" sldId="270"/>
            <ac:spMk id="7" creationId="{4E98E6AD-9D37-499C-898E-ED12AC36D31D}"/>
          </ac:spMkLst>
        </pc:spChg>
        <pc:graphicFrameChg chg="mod">
          <ac:chgData name="Jordan Gomez" userId="bd4d53b4241ea3e3" providerId="LiveId" clId="{703E209B-E17E-4795-8693-D4D87F2F1916}" dt="2023-12-01T01:38:42.959" v="5555" actId="2711"/>
          <ac:graphicFrameMkLst>
            <pc:docMk/>
            <pc:sldMk cId="2896385493" sldId="270"/>
            <ac:graphicFrameMk id="33" creationId="{7BC1F95D-CCD2-421B-B06B-706699FAAD5D}"/>
          </ac:graphicFrameMkLst>
        </pc:graphicFrameChg>
      </pc:sldChg>
      <pc:sldChg chg="delSp modSp mod">
        <pc:chgData name="Jordan Gomez" userId="bd4d53b4241ea3e3" providerId="LiveId" clId="{703E209B-E17E-4795-8693-D4D87F2F1916}" dt="2023-11-30T00:17:37.391" v="476" actId="27636"/>
        <pc:sldMkLst>
          <pc:docMk/>
          <pc:sldMk cId="1969787568" sldId="271"/>
        </pc:sldMkLst>
        <pc:spChg chg="mod">
          <ac:chgData name="Jordan Gomez" userId="bd4d53b4241ea3e3" providerId="LiveId" clId="{703E209B-E17E-4795-8693-D4D87F2F1916}" dt="2023-11-30T00:17:37.391" v="476" actId="27636"/>
          <ac:spMkLst>
            <pc:docMk/>
            <pc:sldMk cId="1969787568" sldId="271"/>
            <ac:spMk id="3" creationId="{AF64C29E-DF30-4DC6-AB95-2016F9A703B6}"/>
          </ac:spMkLst>
        </pc:spChg>
        <pc:spChg chg="del">
          <ac:chgData name="Jordan Gomez" userId="bd4d53b4241ea3e3" providerId="LiveId" clId="{703E209B-E17E-4795-8693-D4D87F2F1916}" dt="2023-11-30T00:13:25.950" v="338" actId="478"/>
          <ac:spMkLst>
            <pc:docMk/>
            <pc:sldMk cId="1969787568" sldId="271"/>
            <ac:spMk id="5" creationId="{3990FA1B-5022-47AB-A0AE-8F5C5797997C}"/>
          </ac:spMkLst>
        </pc:spChg>
      </pc:sldChg>
      <pc:sldChg chg="new del">
        <pc:chgData name="Jordan Gomez" userId="bd4d53b4241ea3e3" providerId="LiveId" clId="{703E209B-E17E-4795-8693-D4D87F2F1916}" dt="2023-11-30T00:42:39.037" v="1077" actId="680"/>
        <pc:sldMkLst>
          <pc:docMk/>
          <pc:sldMk cId="1729702638" sldId="272"/>
        </pc:sldMkLst>
      </pc:sldChg>
      <pc:sldChg chg="modSp add mod ord modNotesTx">
        <pc:chgData name="Jordan Gomez" userId="bd4d53b4241ea3e3" providerId="LiveId" clId="{703E209B-E17E-4795-8693-D4D87F2F1916}" dt="2023-12-02T20:33:12.500" v="6661" actId="20577"/>
        <pc:sldMkLst>
          <pc:docMk/>
          <pc:sldMk cId="2123443182" sldId="272"/>
        </pc:sldMkLst>
        <pc:spChg chg="mod">
          <ac:chgData name="Jordan Gomez" userId="bd4d53b4241ea3e3" providerId="LiveId" clId="{703E209B-E17E-4795-8693-D4D87F2F1916}" dt="2023-11-30T00:43:07.034" v="1098" actId="20577"/>
          <ac:spMkLst>
            <pc:docMk/>
            <pc:sldMk cId="2123443182" sldId="272"/>
            <ac:spMk id="2" creationId="{1BEF5859-10C9-4588-9727-B9362E26C29D}"/>
          </ac:spMkLst>
        </pc:spChg>
        <pc:spChg chg="mod">
          <ac:chgData name="Jordan Gomez" userId="bd4d53b4241ea3e3" providerId="LiveId" clId="{703E209B-E17E-4795-8693-D4D87F2F1916}" dt="2023-12-02T20:23:44.620" v="6180" actId="20577"/>
          <ac:spMkLst>
            <pc:docMk/>
            <pc:sldMk cId="2123443182" sldId="272"/>
            <ac:spMk id="3" creationId="{5671D7E5-EF66-4BCD-8DAA-E9061157F0BE}"/>
          </ac:spMkLst>
        </pc:spChg>
      </pc:sldChg>
      <pc:sldChg chg="modSp add mod ord modNotesTx">
        <pc:chgData name="Jordan Gomez" userId="bd4d53b4241ea3e3" providerId="LiveId" clId="{703E209B-E17E-4795-8693-D4D87F2F1916}" dt="2023-12-02T20:40:57.866" v="7383" actId="20577"/>
        <pc:sldMkLst>
          <pc:docMk/>
          <pc:sldMk cId="3708018604" sldId="273"/>
        </pc:sldMkLst>
        <pc:spChg chg="mod">
          <ac:chgData name="Jordan Gomez" userId="bd4d53b4241ea3e3" providerId="LiveId" clId="{703E209B-E17E-4795-8693-D4D87F2F1916}" dt="2023-11-30T00:46:00.755" v="1139" actId="20577"/>
          <ac:spMkLst>
            <pc:docMk/>
            <pc:sldMk cId="3708018604" sldId="273"/>
            <ac:spMk id="2" creationId="{1BEF5859-10C9-4588-9727-B9362E26C29D}"/>
          </ac:spMkLst>
        </pc:spChg>
        <pc:spChg chg="mod">
          <ac:chgData name="Jordan Gomez" userId="bd4d53b4241ea3e3" providerId="LiveId" clId="{703E209B-E17E-4795-8693-D4D87F2F1916}" dt="2023-11-30T22:11:16.376" v="3907" actId="20577"/>
          <ac:spMkLst>
            <pc:docMk/>
            <pc:sldMk cId="3708018604" sldId="273"/>
            <ac:spMk id="3" creationId="{5671D7E5-EF66-4BCD-8DAA-E9061157F0BE}"/>
          </ac:spMkLst>
        </pc:spChg>
      </pc:sldChg>
      <pc:sldChg chg="modSp add mod ord modNotesTx">
        <pc:chgData name="Jordan Gomez" userId="bd4d53b4241ea3e3" providerId="LiveId" clId="{703E209B-E17E-4795-8693-D4D87F2F1916}" dt="2023-12-02T20:59:25.754" v="9474" actId="20577"/>
        <pc:sldMkLst>
          <pc:docMk/>
          <pc:sldMk cId="3915108598" sldId="274"/>
        </pc:sldMkLst>
        <pc:spChg chg="mod">
          <ac:chgData name="Jordan Gomez" userId="bd4d53b4241ea3e3" providerId="LiveId" clId="{703E209B-E17E-4795-8693-D4D87F2F1916}" dt="2023-11-30T20:52:35.784" v="2316" actId="20577"/>
          <ac:spMkLst>
            <pc:docMk/>
            <pc:sldMk cId="3915108598" sldId="274"/>
            <ac:spMk id="2" creationId="{1BEF5859-10C9-4588-9727-B9362E26C29D}"/>
          </ac:spMkLst>
        </pc:spChg>
        <pc:spChg chg="mod">
          <ac:chgData name="Jordan Gomez" userId="bd4d53b4241ea3e3" providerId="LiveId" clId="{703E209B-E17E-4795-8693-D4D87F2F1916}" dt="2023-11-30T22:17:28.555" v="4151" actId="20577"/>
          <ac:spMkLst>
            <pc:docMk/>
            <pc:sldMk cId="3915108598" sldId="274"/>
            <ac:spMk id="3" creationId="{5671D7E5-EF66-4BCD-8DAA-E9061157F0BE}"/>
          </ac:spMkLst>
        </pc:spChg>
      </pc:sldChg>
      <pc:sldChg chg="modSp add mod modNotesTx">
        <pc:chgData name="Jordan Gomez" userId="bd4d53b4241ea3e3" providerId="LiveId" clId="{703E209B-E17E-4795-8693-D4D87F2F1916}" dt="2023-12-02T21:03:55.405" v="10256" actId="20577"/>
        <pc:sldMkLst>
          <pc:docMk/>
          <pc:sldMk cId="3498783450" sldId="275"/>
        </pc:sldMkLst>
        <pc:spChg chg="mod">
          <ac:chgData name="Jordan Gomez" userId="bd4d53b4241ea3e3" providerId="LiveId" clId="{703E209B-E17E-4795-8693-D4D87F2F1916}" dt="2023-11-30T00:55:12.684" v="1409" actId="20577"/>
          <ac:spMkLst>
            <pc:docMk/>
            <pc:sldMk cId="3498783450" sldId="275"/>
            <ac:spMk id="2" creationId="{1BEF5859-10C9-4588-9727-B9362E26C29D}"/>
          </ac:spMkLst>
        </pc:spChg>
        <pc:spChg chg="mod">
          <ac:chgData name="Jordan Gomez" userId="bd4d53b4241ea3e3" providerId="LiveId" clId="{703E209B-E17E-4795-8693-D4D87F2F1916}" dt="2023-12-02T20:30:07.344" v="6355" actId="20577"/>
          <ac:spMkLst>
            <pc:docMk/>
            <pc:sldMk cId="3498783450" sldId="275"/>
            <ac:spMk id="3" creationId="{5671D7E5-EF66-4BCD-8DAA-E9061157F0BE}"/>
          </ac:spMkLst>
        </pc:spChg>
      </pc:sldChg>
      <pc:sldChg chg="modSp add mod modNotesTx">
        <pc:chgData name="Jordan Gomez" userId="bd4d53b4241ea3e3" providerId="LiveId" clId="{703E209B-E17E-4795-8693-D4D87F2F1916}" dt="2023-12-02T20:53:19.204" v="8550" actId="20577"/>
        <pc:sldMkLst>
          <pc:docMk/>
          <pc:sldMk cId="3812281390" sldId="276"/>
        </pc:sldMkLst>
        <pc:spChg chg="mod">
          <ac:chgData name="Jordan Gomez" userId="bd4d53b4241ea3e3" providerId="LiveId" clId="{703E209B-E17E-4795-8693-D4D87F2F1916}" dt="2023-11-30T20:52:10.247" v="2310" actId="14100"/>
          <ac:spMkLst>
            <pc:docMk/>
            <pc:sldMk cId="3812281390" sldId="276"/>
            <ac:spMk id="2" creationId="{1BEF5859-10C9-4588-9727-B9362E26C29D}"/>
          </ac:spMkLst>
        </pc:spChg>
        <pc:spChg chg="mod">
          <ac:chgData name="Jordan Gomez" userId="bd4d53b4241ea3e3" providerId="LiveId" clId="{703E209B-E17E-4795-8693-D4D87F2F1916}" dt="2023-11-30T22:21:21.699" v="4290" actId="255"/>
          <ac:spMkLst>
            <pc:docMk/>
            <pc:sldMk cId="3812281390" sldId="276"/>
            <ac:spMk id="3" creationId="{5671D7E5-EF66-4BCD-8DAA-E9061157F0BE}"/>
          </ac:spMkLst>
        </pc:spChg>
      </pc:sldChg>
      <pc:sldChg chg="modSp add mod modNotesTx">
        <pc:chgData name="Jordan Gomez" userId="bd4d53b4241ea3e3" providerId="LiveId" clId="{703E209B-E17E-4795-8693-D4D87F2F1916}" dt="2023-12-02T21:03:25.369" v="10210" actId="20577"/>
        <pc:sldMkLst>
          <pc:docMk/>
          <pc:sldMk cId="4123295908" sldId="277"/>
        </pc:sldMkLst>
        <pc:spChg chg="mod">
          <ac:chgData name="Jordan Gomez" userId="bd4d53b4241ea3e3" providerId="LiveId" clId="{703E209B-E17E-4795-8693-D4D87F2F1916}" dt="2023-11-30T21:47:46.035" v="2413" actId="20577"/>
          <ac:spMkLst>
            <pc:docMk/>
            <pc:sldMk cId="4123295908" sldId="277"/>
            <ac:spMk id="2" creationId="{1BEF5859-10C9-4588-9727-B9362E26C29D}"/>
          </ac:spMkLst>
        </pc:spChg>
        <pc:spChg chg="mod">
          <ac:chgData name="Jordan Gomez" userId="bd4d53b4241ea3e3" providerId="LiveId" clId="{703E209B-E17E-4795-8693-D4D87F2F1916}" dt="2023-11-30T21:58:44.451" v="3180" actId="20577"/>
          <ac:spMkLst>
            <pc:docMk/>
            <pc:sldMk cId="4123295908" sldId="277"/>
            <ac:spMk id="3" creationId="{5671D7E5-EF66-4BCD-8DAA-E9061157F0BE}"/>
          </ac:spMkLst>
        </pc:spChg>
      </pc:sldChg>
      <pc:sldChg chg="modSp add mod modNotesTx">
        <pc:chgData name="Jordan Gomez" userId="bd4d53b4241ea3e3" providerId="LiveId" clId="{703E209B-E17E-4795-8693-D4D87F2F1916}" dt="2023-12-02T20:48:30.367" v="8387" actId="20577"/>
        <pc:sldMkLst>
          <pc:docMk/>
          <pc:sldMk cId="1502265714" sldId="278"/>
        </pc:sldMkLst>
        <pc:spChg chg="mod">
          <ac:chgData name="Jordan Gomez" userId="bd4d53b4241ea3e3" providerId="LiveId" clId="{703E209B-E17E-4795-8693-D4D87F2F1916}" dt="2023-11-30T22:30:58.488" v="4662" actId="20577"/>
          <ac:spMkLst>
            <pc:docMk/>
            <pc:sldMk cId="1502265714" sldId="278"/>
            <ac:spMk id="2" creationId="{1BEF5859-10C9-4588-9727-B9362E26C29D}"/>
          </ac:spMkLst>
        </pc:spChg>
        <pc:spChg chg="mod">
          <ac:chgData name="Jordan Gomez" userId="bd4d53b4241ea3e3" providerId="LiveId" clId="{703E209B-E17E-4795-8693-D4D87F2F1916}" dt="2023-12-02T20:00:38.223" v="5610" actId="20577"/>
          <ac:spMkLst>
            <pc:docMk/>
            <pc:sldMk cId="1502265714" sldId="278"/>
            <ac:spMk id="3" creationId="{5671D7E5-EF66-4BCD-8DAA-E9061157F0BE}"/>
          </ac:spMkLst>
        </pc:spChg>
      </pc:sldChg>
      <pc:sldChg chg="modSp add mod modNotesTx">
        <pc:chgData name="Jordan Gomez" userId="bd4d53b4241ea3e3" providerId="LiveId" clId="{703E209B-E17E-4795-8693-D4D87F2F1916}" dt="2023-12-03T23:51:29.772" v="10591" actId="20577"/>
        <pc:sldMkLst>
          <pc:docMk/>
          <pc:sldMk cId="2358311789" sldId="279"/>
        </pc:sldMkLst>
        <pc:spChg chg="mod">
          <ac:chgData name="Jordan Gomez" userId="bd4d53b4241ea3e3" providerId="LiveId" clId="{703E209B-E17E-4795-8693-D4D87F2F1916}" dt="2023-12-03T23:34:08.917" v="10289" actId="20577"/>
          <ac:spMkLst>
            <pc:docMk/>
            <pc:sldMk cId="2358311789" sldId="279"/>
            <ac:spMk id="2" creationId="{1BEF5859-10C9-4588-9727-B9362E26C29D}"/>
          </ac:spMkLst>
        </pc:spChg>
        <pc:spChg chg="mod">
          <ac:chgData name="Jordan Gomez" userId="bd4d53b4241ea3e3" providerId="LiveId" clId="{703E209B-E17E-4795-8693-D4D87F2F1916}" dt="2023-12-03T23:44:04.129" v="10353" actId="20577"/>
          <ac:spMkLst>
            <pc:docMk/>
            <pc:sldMk cId="2358311789" sldId="279"/>
            <ac:spMk id="3" creationId="{5671D7E5-EF66-4BCD-8DAA-E9061157F0BE}"/>
          </ac:spMkLst>
        </pc:spChg>
      </pc:sldChg>
      <pc:sldMasterChg chg="delSldLayout">
        <pc:chgData name="Jordan Gomez" userId="bd4d53b4241ea3e3" providerId="LiveId" clId="{703E209B-E17E-4795-8693-D4D87F2F1916}" dt="2023-11-30T00:54:26.306" v="1371" actId="2696"/>
        <pc:sldMasterMkLst>
          <pc:docMk/>
          <pc:sldMasterMk cId="1431791737" sldId="2147483694"/>
        </pc:sldMasterMkLst>
        <pc:sldLayoutChg chg="del">
          <pc:chgData name="Jordan Gomez" userId="bd4d53b4241ea3e3" providerId="LiveId" clId="{703E209B-E17E-4795-8693-D4D87F2F1916}" dt="2023-11-30T00:42:44.169" v="1078" actId="2696"/>
          <pc:sldLayoutMkLst>
            <pc:docMk/>
            <pc:sldMasterMk cId="1431791737" sldId="2147483694"/>
            <pc:sldLayoutMk cId="3222397564" sldId="2147483712"/>
          </pc:sldLayoutMkLst>
        </pc:sldLayoutChg>
        <pc:sldLayoutChg chg="del">
          <pc:chgData name="Jordan Gomez" userId="bd4d53b4241ea3e3" providerId="LiveId" clId="{703E209B-E17E-4795-8693-D4D87F2F1916}" dt="2023-11-30T00:44:08.585" v="1100" actId="2696"/>
          <pc:sldLayoutMkLst>
            <pc:docMk/>
            <pc:sldMasterMk cId="1431791737" sldId="2147483694"/>
            <pc:sldLayoutMk cId="3691010496" sldId="2147483714"/>
          </pc:sldLayoutMkLst>
        </pc:sldLayoutChg>
        <pc:sldLayoutChg chg="del">
          <pc:chgData name="Jordan Gomez" userId="bd4d53b4241ea3e3" providerId="LiveId" clId="{703E209B-E17E-4795-8693-D4D87F2F1916}" dt="2023-11-30T00:44:12.243" v="1101" actId="2696"/>
          <pc:sldLayoutMkLst>
            <pc:docMk/>
            <pc:sldMasterMk cId="1431791737" sldId="2147483694"/>
            <pc:sldLayoutMk cId="1456353739" sldId="2147483715"/>
          </pc:sldLayoutMkLst>
        </pc:sldLayoutChg>
        <pc:sldLayoutChg chg="del">
          <pc:chgData name="Jordan Gomez" userId="bd4d53b4241ea3e3" providerId="LiveId" clId="{703E209B-E17E-4795-8693-D4D87F2F1916}" dt="2023-11-30T00:52:08.799" v="1351" actId="2696"/>
          <pc:sldLayoutMkLst>
            <pc:docMk/>
            <pc:sldMasterMk cId="1431791737" sldId="2147483694"/>
            <pc:sldLayoutMk cId="3862382749" sldId="2147483717"/>
          </pc:sldLayoutMkLst>
        </pc:sldLayoutChg>
        <pc:sldLayoutChg chg="del">
          <pc:chgData name="Jordan Gomez" userId="bd4d53b4241ea3e3" providerId="LiveId" clId="{703E209B-E17E-4795-8693-D4D87F2F1916}" dt="2023-11-30T00:54:26.306" v="1371" actId="2696"/>
          <pc:sldLayoutMkLst>
            <pc:docMk/>
            <pc:sldMasterMk cId="1431791737" sldId="2147483694"/>
            <pc:sldLayoutMk cId="3667412761" sldId="2147483718"/>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D8915E-DC14-41D6-9BB5-F49E1C265163}" type="doc">
      <dgm:prSet loTypeId="urn:microsoft.com/office/officeart/2016/7/layout/HorizontalActionList" loCatId="list" qsTypeId="urn:microsoft.com/office/officeart/2005/8/quickstyle/simple1" qsCatId="simple" csTypeId="urn:microsoft.com/office/officeart/2005/8/colors/accent1_2" csCatId="accent1" phldr="1"/>
      <dgm:spPr/>
      <dgm:t>
        <a:bodyPr/>
        <a:lstStyle/>
        <a:p>
          <a:endParaRPr lang="en-US"/>
        </a:p>
      </dgm:t>
    </dgm:pt>
    <dgm:pt modelId="{8FE81FEC-2664-411F-AEB3-065F29F52751}">
      <dgm:prSet custT="1"/>
      <dgm:spPr/>
      <dgm:t>
        <a:bodyPr lIns="182880" tIns="182880" rIns="182880" bIns="182880"/>
        <a:lstStyle/>
        <a:p>
          <a:pPr marL="0" lvl="0" indent="0" algn="l" defTabSz="666750" rtl="0">
            <a:lnSpc>
              <a:spcPct val="100000"/>
            </a:lnSpc>
            <a:spcBef>
              <a:spcPct val="0"/>
            </a:spcBef>
            <a:spcAft>
              <a:spcPct val="35000"/>
            </a:spcAft>
            <a:buNone/>
          </a:pPr>
          <a:r>
            <a:rPr lang="en-US" sz="1200" kern="1200" spc="50" baseline="0" dirty="0">
              <a:solidFill>
                <a:prstClr val="black">
                  <a:hueOff val="0"/>
                  <a:satOff val="0"/>
                  <a:lumOff val="0"/>
                  <a:alphaOff val="0"/>
                </a:prstClr>
              </a:solidFill>
              <a:latin typeface="+mj-lt"/>
              <a:ea typeface="+mn-ea"/>
              <a:cs typeface="+mn-cs"/>
            </a:rPr>
            <a:t>The specific, measurable, achievable, relevant, and time-bound (SMART) objectives that the business aims to achieve.</a:t>
          </a:r>
        </a:p>
      </dgm:t>
    </dgm:pt>
    <dgm:pt modelId="{BCBC007E-0269-421B-9C41-DE26D5C3A822}" type="parTrans" cxnId="{711E093C-AD42-45A4-8D40-A2D39702062E}">
      <dgm:prSet/>
      <dgm:spPr/>
      <dgm:t>
        <a:bodyPr/>
        <a:lstStyle/>
        <a:p>
          <a:endParaRPr lang="en-US">
            <a:latin typeface="+mn-lt"/>
          </a:endParaRPr>
        </a:p>
      </dgm:t>
    </dgm:pt>
    <dgm:pt modelId="{80230EB7-7230-4881-A631-309C07417378}" type="sibTrans" cxnId="{711E093C-AD42-45A4-8D40-A2D39702062E}">
      <dgm:prSet/>
      <dgm:spPr/>
      <dgm:t>
        <a:bodyPr/>
        <a:lstStyle/>
        <a:p>
          <a:endParaRPr lang="en-US">
            <a:latin typeface="+mn-lt"/>
          </a:endParaRPr>
        </a:p>
      </dgm:t>
    </dgm:pt>
    <dgm:pt modelId="{73D947E0-108F-4D20-A71E-3CF329F97212}">
      <dgm:prSet phldr="0" custT="1"/>
      <dgm:spPr/>
      <dgm:t>
        <a:bodyPr/>
        <a:lstStyle/>
        <a:p>
          <a:pPr marL="0" indent="0" algn="ctr" defTabSz="914400" rtl="0" eaLnBrk="1" latinLnBrk="0" hangingPunct="1">
            <a:lnSpc>
              <a:spcPct val="90000"/>
            </a:lnSpc>
            <a:spcBef>
              <a:spcPts val="1000"/>
            </a:spcBef>
            <a:buFont typeface="Arial" panose="020B0604020202020204" pitchFamily="34" charset="0"/>
            <a:buNone/>
          </a:pPr>
          <a:r>
            <a:rPr lang="en-US" sz="1600" kern="1200" spc="150" baseline="0" dirty="0">
              <a:solidFill>
                <a:schemeClr val="tx1"/>
              </a:solidFill>
              <a:latin typeface="+mj-lt"/>
              <a:ea typeface="+mj-ea"/>
              <a:cs typeface="+mj-cs"/>
            </a:rPr>
            <a:t>PURPOSE</a:t>
          </a:r>
        </a:p>
      </dgm:t>
    </dgm:pt>
    <dgm:pt modelId="{9D249532-A24D-4D8F-848A-9F42F2E486C9}" type="parTrans" cxnId="{A0077D09-C12C-46D0-8DF7-194B6911362A}">
      <dgm:prSet/>
      <dgm:spPr/>
      <dgm:t>
        <a:bodyPr/>
        <a:lstStyle/>
        <a:p>
          <a:endParaRPr lang="en-US">
            <a:latin typeface="+mn-lt"/>
          </a:endParaRPr>
        </a:p>
      </dgm:t>
    </dgm:pt>
    <dgm:pt modelId="{AE813459-65AB-4FA9-B717-330DDA6DFA4E}" type="sibTrans" cxnId="{A0077D09-C12C-46D0-8DF7-194B6911362A}">
      <dgm:prSet/>
      <dgm:spPr/>
      <dgm:t>
        <a:bodyPr/>
        <a:lstStyle/>
        <a:p>
          <a:endParaRPr lang="en-US">
            <a:latin typeface="+mn-lt"/>
          </a:endParaRPr>
        </a:p>
      </dgm:t>
    </dgm:pt>
    <dgm:pt modelId="{30A490C8-22B4-4D68-875C-0F0DE2FF864D}">
      <dgm:prSet phldr="0" custT="1"/>
      <dgm:spPr/>
      <dgm:t>
        <a:bodyPr/>
        <a:lstStyle/>
        <a:p>
          <a:pPr marL="0">
            <a:lnSpc>
              <a:spcPct val="100000"/>
            </a:lnSpc>
          </a:pPr>
          <a:r>
            <a:rPr lang="en-US" sz="1200" spc="50" baseline="0" dirty="0">
              <a:latin typeface="+mn-lt"/>
            </a:rPr>
            <a:t>The fundamental reason for the business’s existence, outlining its overarching mission and the market needs it aims to serve.</a:t>
          </a:r>
        </a:p>
      </dgm:t>
    </dgm:pt>
    <dgm:pt modelId="{035C64B0-4F0C-4FD1-BD23-B1D4C9887CBE}" type="parTrans" cxnId="{381FE1CC-8184-4745-8EB3-6DE11655998D}">
      <dgm:prSet/>
      <dgm:spPr/>
      <dgm:t>
        <a:bodyPr/>
        <a:lstStyle/>
        <a:p>
          <a:endParaRPr lang="en-US">
            <a:latin typeface="+mn-lt"/>
          </a:endParaRPr>
        </a:p>
      </dgm:t>
    </dgm:pt>
    <dgm:pt modelId="{45495DA8-8707-41E3-A12B-FA5766269C44}" type="sibTrans" cxnId="{381FE1CC-8184-4745-8EB3-6DE11655998D}">
      <dgm:prSet/>
      <dgm:spPr/>
      <dgm:t>
        <a:bodyPr/>
        <a:lstStyle/>
        <a:p>
          <a:endParaRPr lang="en-US">
            <a:latin typeface="+mn-lt"/>
          </a:endParaRPr>
        </a:p>
      </dgm:t>
    </dgm:pt>
    <dgm:pt modelId="{B1AFA1AF-0FF8-45B3-A6D0-0E255A2F637D}">
      <dgm:prSet phldr="0" custT="1"/>
      <dgm:spPr/>
      <dgm:t>
        <a:bodyPr/>
        <a:lstStyle/>
        <a:p>
          <a:pPr marL="0"/>
          <a:r>
            <a:rPr lang="en-US" sz="1600" kern="1200" spc="150" baseline="0" dirty="0">
              <a:solidFill>
                <a:prstClr val="black"/>
              </a:solidFill>
              <a:latin typeface="Tenorite"/>
              <a:ea typeface="+mn-ea"/>
              <a:cs typeface="+mn-cs"/>
            </a:rPr>
            <a:t>VALUES</a:t>
          </a:r>
        </a:p>
      </dgm:t>
    </dgm:pt>
    <dgm:pt modelId="{10C68AF5-481C-45AA-A216-8BBBB04515B9}" type="parTrans" cxnId="{F28D7702-2FC3-49BD-BB13-C989E5EE622A}">
      <dgm:prSet/>
      <dgm:spPr/>
      <dgm:t>
        <a:bodyPr/>
        <a:lstStyle/>
        <a:p>
          <a:endParaRPr lang="en-US">
            <a:latin typeface="+mn-lt"/>
          </a:endParaRPr>
        </a:p>
      </dgm:t>
    </dgm:pt>
    <dgm:pt modelId="{88649F7A-400B-4056-965D-C9AC0B3AD942}" type="sibTrans" cxnId="{F28D7702-2FC3-49BD-BB13-C989E5EE622A}">
      <dgm:prSet/>
      <dgm:spPr/>
      <dgm:t>
        <a:bodyPr/>
        <a:lstStyle/>
        <a:p>
          <a:endParaRPr lang="en-US">
            <a:latin typeface="+mn-lt"/>
          </a:endParaRPr>
        </a:p>
      </dgm:t>
    </dgm:pt>
    <dgm:pt modelId="{50418D2B-9486-42DE-AFDD-1D31420040FF}">
      <dgm:prSet phldr="0" custT="1"/>
      <dgm:spPr/>
      <dgm:t>
        <a:bodyPr/>
        <a:lstStyle/>
        <a:p>
          <a:pPr marL="0">
            <a:lnSpc>
              <a:spcPct val="100000"/>
            </a:lnSpc>
          </a:pPr>
          <a:r>
            <a:rPr lang="en-US" sz="1200" spc="50" baseline="0" dirty="0">
              <a:latin typeface="+mn-lt"/>
            </a:rPr>
            <a:t>The core principles and ethical beliefs that guide the business’s actions inside and outside the organization.</a:t>
          </a:r>
        </a:p>
      </dgm:t>
    </dgm:pt>
    <dgm:pt modelId="{D5A17F6B-93F5-442B-938A-0F38C281BE88}" type="parTrans" cxnId="{5A5BA622-5DEB-48B9-88D9-C1DE36C711E5}">
      <dgm:prSet/>
      <dgm:spPr/>
      <dgm:t>
        <a:bodyPr/>
        <a:lstStyle/>
        <a:p>
          <a:endParaRPr lang="en-US">
            <a:latin typeface="+mn-lt"/>
          </a:endParaRPr>
        </a:p>
      </dgm:t>
    </dgm:pt>
    <dgm:pt modelId="{1D87A0A5-8024-4710-846B-D5BFAC785107}" type="sibTrans" cxnId="{5A5BA622-5DEB-48B9-88D9-C1DE36C711E5}">
      <dgm:prSet/>
      <dgm:spPr/>
      <dgm:t>
        <a:bodyPr/>
        <a:lstStyle/>
        <a:p>
          <a:endParaRPr lang="en-US">
            <a:latin typeface="+mn-lt"/>
          </a:endParaRPr>
        </a:p>
      </dgm:t>
    </dgm:pt>
    <dgm:pt modelId="{E9682B4F-0217-4B50-923E-C104AA24290F}">
      <dgm:prSet phldr="0" custT="1"/>
      <dgm:spPr/>
      <dgm:t>
        <a:bodyPr/>
        <a:lstStyle/>
        <a:p>
          <a:pPr marL="0" lvl="0" indent="0" algn="ctr" defTabSz="889000">
            <a:lnSpc>
              <a:spcPct val="90000"/>
            </a:lnSpc>
            <a:spcBef>
              <a:spcPct val="0"/>
            </a:spcBef>
            <a:spcAft>
              <a:spcPct val="35000"/>
            </a:spcAft>
            <a:buNone/>
          </a:pPr>
          <a:r>
            <a:rPr lang="en-US" sz="1600" kern="1200" spc="150" baseline="0" dirty="0">
              <a:solidFill>
                <a:prstClr val="black"/>
              </a:solidFill>
              <a:latin typeface="Tenorite"/>
              <a:ea typeface="+mn-ea"/>
              <a:cs typeface="+mn-cs"/>
            </a:rPr>
            <a:t>SPECIALTY</a:t>
          </a:r>
        </a:p>
      </dgm:t>
    </dgm:pt>
    <dgm:pt modelId="{E0F6C4AF-9BBB-4698-91D7-F9AE3EACBD5D}" type="parTrans" cxnId="{6C23D0C9-74B2-4C8B-AB2F-A03B3B0EBE56}">
      <dgm:prSet/>
      <dgm:spPr/>
      <dgm:t>
        <a:bodyPr/>
        <a:lstStyle/>
        <a:p>
          <a:endParaRPr lang="en-US">
            <a:latin typeface="+mn-lt"/>
          </a:endParaRPr>
        </a:p>
      </dgm:t>
    </dgm:pt>
    <dgm:pt modelId="{B8632E42-D7EB-4C31-877E-6F1B2801851A}" type="sibTrans" cxnId="{6C23D0C9-74B2-4C8B-AB2F-A03B3B0EBE56}">
      <dgm:prSet/>
      <dgm:spPr/>
      <dgm:t>
        <a:bodyPr/>
        <a:lstStyle/>
        <a:p>
          <a:endParaRPr lang="en-US">
            <a:latin typeface="+mn-lt"/>
          </a:endParaRPr>
        </a:p>
      </dgm:t>
    </dgm:pt>
    <dgm:pt modelId="{0EC0C300-11E4-45CF-8418-973585107209}">
      <dgm:prSet phldr="0" custT="1"/>
      <dgm:spPr/>
      <dgm:t>
        <a:bodyPr/>
        <a:lstStyle/>
        <a:p>
          <a:pPr marL="0" lvl="0" indent="0" algn="l" defTabSz="666750">
            <a:lnSpc>
              <a:spcPct val="100000"/>
            </a:lnSpc>
            <a:spcBef>
              <a:spcPct val="0"/>
            </a:spcBef>
            <a:spcAft>
              <a:spcPct val="35000"/>
            </a:spcAft>
            <a:buNone/>
          </a:pPr>
          <a:r>
            <a:rPr lang="en-US" sz="1200" kern="1200" spc="50" baseline="0" dirty="0">
              <a:solidFill>
                <a:prstClr val="black">
                  <a:hueOff val="0"/>
                  <a:satOff val="0"/>
                  <a:lumOff val="0"/>
                  <a:alphaOff val="0"/>
                </a:prstClr>
              </a:solidFill>
              <a:latin typeface="+mj-lt"/>
              <a:ea typeface="+mn-ea"/>
              <a:cs typeface="+mn-cs"/>
            </a:rPr>
            <a:t>The unique strengths, capabilities, products, or offerings that distinguish the business from its competitors.</a:t>
          </a:r>
        </a:p>
      </dgm:t>
    </dgm:pt>
    <dgm:pt modelId="{1E4DD98E-100E-46B7-B24A-408BBF69E9FA}" type="parTrans" cxnId="{51563A4F-C0EB-47D6-B5BC-47A4E599AD4B}">
      <dgm:prSet/>
      <dgm:spPr/>
      <dgm:t>
        <a:bodyPr/>
        <a:lstStyle/>
        <a:p>
          <a:endParaRPr lang="en-US">
            <a:latin typeface="+mn-lt"/>
          </a:endParaRPr>
        </a:p>
      </dgm:t>
    </dgm:pt>
    <dgm:pt modelId="{90FAB5D1-62B3-4FF6-A07D-EE607F529C32}" type="sibTrans" cxnId="{51563A4F-C0EB-47D6-B5BC-47A4E599AD4B}">
      <dgm:prSet/>
      <dgm:spPr/>
      <dgm:t>
        <a:bodyPr/>
        <a:lstStyle/>
        <a:p>
          <a:endParaRPr lang="en-US">
            <a:latin typeface="+mn-lt"/>
          </a:endParaRPr>
        </a:p>
      </dgm:t>
    </dgm:pt>
    <dgm:pt modelId="{FEB4A941-E9FA-4A86-A673-85FF34B35F20}">
      <dgm:prSet phldr="0" custT="1"/>
      <dgm:spPr/>
      <dgm:t>
        <a:bodyPr/>
        <a:lstStyle/>
        <a:p>
          <a:pPr marL="0" lvl="0" indent="0" algn="l" defTabSz="666750" rtl="0">
            <a:lnSpc>
              <a:spcPct val="100000"/>
            </a:lnSpc>
            <a:spcBef>
              <a:spcPct val="0"/>
            </a:spcBef>
            <a:spcAft>
              <a:spcPct val="35000"/>
            </a:spcAft>
            <a:buNone/>
          </a:pPr>
          <a:r>
            <a:rPr lang="en-US" sz="1200" kern="1200" spc="50" baseline="0" dirty="0">
              <a:solidFill>
                <a:prstClr val="black">
                  <a:hueOff val="0"/>
                  <a:satOff val="0"/>
                  <a:lumOff val="0"/>
                  <a:alphaOff val="0"/>
                </a:prstClr>
              </a:solidFill>
              <a:latin typeface="+mj-lt"/>
              <a:ea typeface="+mn-ea"/>
              <a:cs typeface="+mn-cs"/>
            </a:rPr>
            <a:t>The systematic methods and operational procedures employed by the organization to achieve its objectives.</a:t>
          </a:r>
        </a:p>
      </dgm:t>
    </dgm:pt>
    <dgm:pt modelId="{39522508-BC4E-4DD5-A744-AFEFFE36DB74}" type="parTrans" cxnId="{F942F56C-9025-4AA1-9B36-C5AE0A93B0F5}">
      <dgm:prSet/>
      <dgm:spPr/>
      <dgm:t>
        <a:bodyPr/>
        <a:lstStyle/>
        <a:p>
          <a:endParaRPr lang="en-US">
            <a:latin typeface="+mn-lt"/>
          </a:endParaRPr>
        </a:p>
      </dgm:t>
    </dgm:pt>
    <dgm:pt modelId="{97624CC8-6315-4683-B26C-C30D552DA5A6}" type="sibTrans" cxnId="{F942F56C-9025-4AA1-9B36-C5AE0A93B0F5}">
      <dgm:prSet/>
      <dgm:spPr/>
      <dgm:t>
        <a:bodyPr/>
        <a:lstStyle/>
        <a:p>
          <a:endParaRPr lang="en-US">
            <a:latin typeface="+mn-lt"/>
          </a:endParaRPr>
        </a:p>
      </dgm:t>
    </dgm:pt>
    <dgm:pt modelId="{A2322D3A-7AC2-4C5C-9D7E-EAB2313D47D4}">
      <dgm:prSet phldr="0" custT="1"/>
      <dgm:spPr/>
      <dgm:t>
        <a:bodyPr/>
        <a:lstStyle/>
        <a:p>
          <a:pPr marL="0" lvl="0" indent="0" algn="ctr" defTabSz="889000">
            <a:lnSpc>
              <a:spcPct val="90000"/>
            </a:lnSpc>
            <a:spcBef>
              <a:spcPct val="0"/>
            </a:spcBef>
            <a:spcAft>
              <a:spcPct val="35000"/>
            </a:spcAft>
            <a:buNone/>
          </a:pPr>
          <a:r>
            <a:rPr lang="en-US" sz="1600" kern="1200" spc="150" baseline="0" dirty="0">
              <a:solidFill>
                <a:prstClr val="black"/>
              </a:solidFill>
              <a:latin typeface="Tenorite"/>
              <a:ea typeface="+mn-ea"/>
              <a:cs typeface="+mn-cs"/>
            </a:rPr>
            <a:t>GOALS</a:t>
          </a:r>
        </a:p>
      </dgm:t>
    </dgm:pt>
    <dgm:pt modelId="{4A8C15D4-B36F-4764-B4FF-F2AF790D3E17}" type="parTrans" cxnId="{179FAFCF-F878-464E-A8A6-1185EFA0E380}">
      <dgm:prSet/>
      <dgm:spPr/>
      <dgm:t>
        <a:bodyPr/>
        <a:lstStyle/>
        <a:p>
          <a:endParaRPr lang="en-US">
            <a:latin typeface="+mn-lt"/>
          </a:endParaRPr>
        </a:p>
      </dgm:t>
    </dgm:pt>
    <dgm:pt modelId="{84DE1C3A-3FC7-4DB3-88ED-33F65A71557A}" type="sibTrans" cxnId="{179FAFCF-F878-464E-A8A6-1185EFA0E380}">
      <dgm:prSet/>
      <dgm:spPr/>
      <dgm:t>
        <a:bodyPr/>
        <a:lstStyle/>
        <a:p>
          <a:endParaRPr lang="en-US">
            <a:latin typeface="+mn-lt"/>
          </a:endParaRPr>
        </a:p>
      </dgm:t>
    </dgm:pt>
    <dgm:pt modelId="{4F85505A-81B6-4FDA-A144-900B71DAD946}">
      <dgm:prSet phldr="0" custT="1"/>
      <dgm:spPr/>
      <dgm:t>
        <a:bodyPr/>
        <a:lstStyle/>
        <a:p>
          <a:pPr marL="0"/>
          <a:r>
            <a:rPr lang="en-US" sz="1600" kern="1200" spc="150" baseline="0" dirty="0">
              <a:solidFill>
                <a:prstClr val="black"/>
              </a:solidFill>
              <a:latin typeface="Tenorite"/>
              <a:ea typeface="+mn-ea"/>
              <a:cs typeface="+mn-cs"/>
            </a:rPr>
            <a:t>PROCESSES</a:t>
          </a:r>
        </a:p>
      </dgm:t>
    </dgm:pt>
    <dgm:pt modelId="{D9A96E25-7BBE-4DDD-8DDE-B4970D4340A8}" type="parTrans" cxnId="{2D633B56-E147-4EFC-B9EE-6C0413F329B0}">
      <dgm:prSet/>
      <dgm:spPr/>
      <dgm:t>
        <a:bodyPr/>
        <a:lstStyle/>
        <a:p>
          <a:endParaRPr lang="en-US">
            <a:latin typeface="+mn-lt"/>
          </a:endParaRPr>
        </a:p>
      </dgm:t>
    </dgm:pt>
    <dgm:pt modelId="{68F74A88-49DC-44B1-BC0D-220A7B97601C}" type="sibTrans" cxnId="{2D633B56-E147-4EFC-B9EE-6C0413F329B0}">
      <dgm:prSet/>
      <dgm:spPr/>
      <dgm:t>
        <a:bodyPr/>
        <a:lstStyle/>
        <a:p>
          <a:endParaRPr lang="en-US">
            <a:latin typeface="+mn-lt"/>
          </a:endParaRPr>
        </a:p>
      </dgm:t>
    </dgm:pt>
    <dgm:pt modelId="{E4B4F7C4-5024-45F0-9FD7-C5068A1AE6C4}" type="pres">
      <dgm:prSet presAssocID="{0DD8915E-DC14-41D6-9BB5-F49E1C265163}" presName="Name0" presStyleCnt="0">
        <dgm:presLayoutVars>
          <dgm:dir/>
          <dgm:animLvl val="lvl"/>
          <dgm:resizeHandles val="exact"/>
        </dgm:presLayoutVars>
      </dgm:prSet>
      <dgm:spPr/>
    </dgm:pt>
    <dgm:pt modelId="{473E2436-1BC1-4A6C-8568-5C38418F52D1}" type="pres">
      <dgm:prSet presAssocID="{73D947E0-108F-4D20-A71E-3CF329F97212}" presName="composite" presStyleCnt="0"/>
      <dgm:spPr/>
    </dgm:pt>
    <dgm:pt modelId="{BDBD7220-3F85-45D2-BED6-5BBFBC23EAE3}" type="pres">
      <dgm:prSet presAssocID="{73D947E0-108F-4D20-A71E-3CF329F97212}" presName="parTx" presStyleLbl="alignNode1" presStyleIdx="0" presStyleCnt="5">
        <dgm:presLayoutVars>
          <dgm:chMax val="0"/>
          <dgm:chPref val="0"/>
        </dgm:presLayoutVars>
      </dgm:prSet>
      <dgm:spPr/>
    </dgm:pt>
    <dgm:pt modelId="{22359DD7-1BFB-4900-BAE6-6084F2F57988}" type="pres">
      <dgm:prSet presAssocID="{73D947E0-108F-4D20-A71E-3CF329F97212}" presName="desTx" presStyleLbl="alignAccFollowNode1" presStyleIdx="0" presStyleCnt="5">
        <dgm:presLayoutVars/>
      </dgm:prSet>
      <dgm:spPr/>
    </dgm:pt>
    <dgm:pt modelId="{38C65349-0C40-499F-9765-B6F38C2DC3C3}" type="pres">
      <dgm:prSet presAssocID="{AE813459-65AB-4FA9-B717-330DDA6DFA4E}" presName="space" presStyleCnt="0"/>
      <dgm:spPr/>
    </dgm:pt>
    <dgm:pt modelId="{C6650FDC-3601-45F5-9125-6E3F90A53F8A}" type="pres">
      <dgm:prSet presAssocID="{B1AFA1AF-0FF8-45B3-A6D0-0E255A2F637D}" presName="composite" presStyleCnt="0"/>
      <dgm:spPr/>
    </dgm:pt>
    <dgm:pt modelId="{C4F84DEA-2002-4D32-8E80-70EEE05E345A}" type="pres">
      <dgm:prSet presAssocID="{B1AFA1AF-0FF8-45B3-A6D0-0E255A2F637D}" presName="parTx" presStyleLbl="alignNode1" presStyleIdx="1" presStyleCnt="5">
        <dgm:presLayoutVars>
          <dgm:chMax val="0"/>
          <dgm:chPref val="0"/>
        </dgm:presLayoutVars>
      </dgm:prSet>
      <dgm:spPr/>
    </dgm:pt>
    <dgm:pt modelId="{4FEB85EB-D046-4CDB-8A62-BBCE260C4490}" type="pres">
      <dgm:prSet presAssocID="{B1AFA1AF-0FF8-45B3-A6D0-0E255A2F637D}" presName="desTx" presStyleLbl="alignAccFollowNode1" presStyleIdx="1" presStyleCnt="5">
        <dgm:presLayoutVars/>
      </dgm:prSet>
      <dgm:spPr/>
    </dgm:pt>
    <dgm:pt modelId="{40F59683-723F-44D1-8379-95635EED1AA8}" type="pres">
      <dgm:prSet presAssocID="{88649F7A-400B-4056-965D-C9AC0B3AD942}" presName="space" presStyleCnt="0"/>
      <dgm:spPr/>
    </dgm:pt>
    <dgm:pt modelId="{BB2E4F65-C461-40C3-BC82-6A29AA851F44}" type="pres">
      <dgm:prSet presAssocID="{E9682B4F-0217-4B50-923E-C104AA24290F}" presName="composite" presStyleCnt="0"/>
      <dgm:spPr/>
    </dgm:pt>
    <dgm:pt modelId="{49B7F8FA-D256-41EF-9327-52A3551D9A60}" type="pres">
      <dgm:prSet presAssocID="{E9682B4F-0217-4B50-923E-C104AA24290F}" presName="parTx" presStyleLbl="alignNode1" presStyleIdx="2" presStyleCnt="5">
        <dgm:presLayoutVars>
          <dgm:chMax val="0"/>
          <dgm:chPref val="0"/>
        </dgm:presLayoutVars>
      </dgm:prSet>
      <dgm:spPr/>
    </dgm:pt>
    <dgm:pt modelId="{6B5FE59C-B471-448A-AA7A-B526DCC4D4CA}" type="pres">
      <dgm:prSet presAssocID="{E9682B4F-0217-4B50-923E-C104AA24290F}" presName="desTx" presStyleLbl="alignAccFollowNode1" presStyleIdx="2" presStyleCnt="5">
        <dgm:presLayoutVars/>
      </dgm:prSet>
      <dgm:spPr/>
    </dgm:pt>
    <dgm:pt modelId="{A91542D9-4FB3-4302-AD03-3D6EF82E6748}" type="pres">
      <dgm:prSet presAssocID="{B8632E42-D7EB-4C31-877E-6F1B2801851A}" presName="space" presStyleCnt="0"/>
      <dgm:spPr/>
    </dgm:pt>
    <dgm:pt modelId="{1A7C3045-2DAF-4A19-82DB-79436B2E4575}" type="pres">
      <dgm:prSet presAssocID="{4F85505A-81B6-4FDA-A144-900B71DAD946}" presName="composite" presStyleCnt="0"/>
      <dgm:spPr/>
    </dgm:pt>
    <dgm:pt modelId="{4132ECB1-6BEF-4935-AFA3-B2EAA48FDE7E}" type="pres">
      <dgm:prSet presAssocID="{4F85505A-81B6-4FDA-A144-900B71DAD946}" presName="parTx" presStyleLbl="alignNode1" presStyleIdx="3" presStyleCnt="5">
        <dgm:presLayoutVars>
          <dgm:chMax val="0"/>
          <dgm:chPref val="0"/>
        </dgm:presLayoutVars>
      </dgm:prSet>
      <dgm:spPr/>
    </dgm:pt>
    <dgm:pt modelId="{C42A8BDE-B838-475D-AFDE-17B60D744AB6}" type="pres">
      <dgm:prSet presAssocID="{4F85505A-81B6-4FDA-A144-900B71DAD946}" presName="desTx" presStyleLbl="alignAccFollowNode1" presStyleIdx="3" presStyleCnt="5">
        <dgm:presLayoutVars/>
      </dgm:prSet>
      <dgm:spPr/>
    </dgm:pt>
    <dgm:pt modelId="{D0DC94A3-770A-4810-A89A-7DB7918862F6}" type="pres">
      <dgm:prSet presAssocID="{68F74A88-49DC-44B1-BC0D-220A7B97601C}" presName="space" presStyleCnt="0"/>
      <dgm:spPr/>
    </dgm:pt>
    <dgm:pt modelId="{647B2244-AC3A-441A-A6FB-6136FA04F429}" type="pres">
      <dgm:prSet presAssocID="{A2322D3A-7AC2-4C5C-9D7E-EAB2313D47D4}" presName="composite" presStyleCnt="0"/>
      <dgm:spPr/>
    </dgm:pt>
    <dgm:pt modelId="{59606EB9-9F10-4D12-A33F-A242FDCC0D0F}" type="pres">
      <dgm:prSet presAssocID="{A2322D3A-7AC2-4C5C-9D7E-EAB2313D47D4}" presName="parTx" presStyleLbl="alignNode1" presStyleIdx="4" presStyleCnt="5">
        <dgm:presLayoutVars>
          <dgm:chMax val="0"/>
          <dgm:chPref val="0"/>
        </dgm:presLayoutVars>
      </dgm:prSet>
      <dgm:spPr/>
    </dgm:pt>
    <dgm:pt modelId="{C8429E68-36DD-4F6A-A2F4-7CCDADCEFAD1}" type="pres">
      <dgm:prSet presAssocID="{A2322D3A-7AC2-4C5C-9D7E-EAB2313D47D4}" presName="desTx" presStyleLbl="alignAccFollowNode1" presStyleIdx="4" presStyleCnt="5">
        <dgm:presLayoutVars/>
      </dgm:prSet>
      <dgm:spPr/>
    </dgm:pt>
  </dgm:ptLst>
  <dgm:cxnLst>
    <dgm:cxn modelId="{F28D7702-2FC3-49BD-BB13-C989E5EE622A}" srcId="{0DD8915E-DC14-41D6-9BB5-F49E1C265163}" destId="{B1AFA1AF-0FF8-45B3-A6D0-0E255A2F637D}" srcOrd="1" destOrd="0" parTransId="{10C68AF5-481C-45AA-A216-8BBBB04515B9}" sibTransId="{88649F7A-400B-4056-965D-C9AC0B3AD942}"/>
    <dgm:cxn modelId="{31826907-E438-4A1B-A800-F181C547104F}" type="presOf" srcId="{30A490C8-22B4-4D68-875C-0F0DE2FF864D}" destId="{22359DD7-1BFB-4900-BAE6-6084F2F57988}" srcOrd="0" destOrd="0" presId="urn:microsoft.com/office/officeart/2016/7/layout/HorizontalActionList"/>
    <dgm:cxn modelId="{A0077D09-C12C-46D0-8DF7-194B6911362A}" srcId="{0DD8915E-DC14-41D6-9BB5-F49E1C265163}" destId="{73D947E0-108F-4D20-A71E-3CF329F97212}" srcOrd="0" destOrd="0" parTransId="{9D249532-A24D-4D8F-848A-9F42F2E486C9}" sibTransId="{AE813459-65AB-4FA9-B717-330DDA6DFA4E}"/>
    <dgm:cxn modelId="{5A5BA622-5DEB-48B9-88D9-C1DE36C711E5}" srcId="{B1AFA1AF-0FF8-45B3-A6D0-0E255A2F637D}" destId="{50418D2B-9486-42DE-AFDD-1D31420040FF}" srcOrd="0" destOrd="0" parTransId="{D5A17F6B-93F5-442B-938A-0F38C281BE88}" sibTransId="{1D87A0A5-8024-4710-846B-D5BFAC785107}"/>
    <dgm:cxn modelId="{711E093C-AD42-45A4-8D40-A2D39702062E}" srcId="{A2322D3A-7AC2-4C5C-9D7E-EAB2313D47D4}" destId="{8FE81FEC-2664-411F-AEB3-065F29F52751}" srcOrd="0" destOrd="0" parTransId="{BCBC007E-0269-421B-9C41-DE26D5C3A822}" sibTransId="{80230EB7-7230-4881-A631-309C07417378}"/>
    <dgm:cxn modelId="{77A55366-077C-403B-A9E1-B9C6B5CA3288}" type="presOf" srcId="{73D947E0-108F-4D20-A71E-3CF329F97212}" destId="{BDBD7220-3F85-45D2-BED6-5BBFBC23EAE3}" srcOrd="0" destOrd="0" presId="urn:microsoft.com/office/officeart/2016/7/layout/HorizontalActionList"/>
    <dgm:cxn modelId="{F942F56C-9025-4AA1-9B36-C5AE0A93B0F5}" srcId="{4F85505A-81B6-4FDA-A144-900B71DAD946}" destId="{FEB4A941-E9FA-4A86-A673-85FF34B35F20}" srcOrd="0" destOrd="0" parTransId="{39522508-BC4E-4DD5-A744-AFEFFE36DB74}" sibTransId="{97624CC8-6315-4683-B26C-C30D552DA5A6}"/>
    <dgm:cxn modelId="{B7F6ED6E-855A-4A7B-AE18-3BD04546002C}" type="presOf" srcId="{B1AFA1AF-0FF8-45B3-A6D0-0E255A2F637D}" destId="{C4F84DEA-2002-4D32-8E80-70EEE05E345A}" srcOrd="0" destOrd="0" presId="urn:microsoft.com/office/officeart/2016/7/layout/HorizontalActionList"/>
    <dgm:cxn modelId="{51563A4F-C0EB-47D6-B5BC-47A4E599AD4B}" srcId="{E9682B4F-0217-4B50-923E-C104AA24290F}" destId="{0EC0C300-11E4-45CF-8418-973585107209}" srcOrd="0" destOrd="0" parTransId="{1E4DD98E-100E-46B7-B24A-408BBF69E9FA}" sibTransId="{90FAB5D1-62B3-4FF6-A07D-EE607F529C32}"/>
    <dgm:cxn modelId="{6291F24F-B536-4688-99BC-6A4CB5E15E15}" type="presOf" srcId="{4F85505A-81B6-4FDA-A144-900B71DAD946}" destId="{4132ECB1-6BEF-4935-AFA3-B2EAA48FDE7E}" srcOrd="0" destOrd="0" presId="urn:microsoft.com/office/officeart/2016/7/layout/HorizontalActionList"/>
    <dgm:cxn modelId="{2D633B56-E147-4EFC-B9EE-6C0413F329B0}" srcId="{0DD8915E-DC14-41D6-9BB5-F49E1C265163}" destId="{4F85505A-81B6-4FDA-A144-900B71DAD946}" srcOrd="3" destOrd="0" parTransId="{D9A96E25-7BBE-4DDD-8DDE-B4970D4340A8}" sibTransId="{68F74A88-49DC-44B1-BC0D-220A7B97601C}"/>
    <dgm:cxn modelId="{110097B3-0B24-42EE-9C79-845C028B379B}" type="presOf" srcId="{E9682B4F-0217-4B50-923E-C104AA24290F}" destId="{49B7F8FA-D256-41EF-9327-52A3551D9A60}" srcOrd="0" destOrd="0" presId="urn:microsoft.com/office/officeart/2016/7/layout/HorizontalActionList"/>
    <dgm:cxn modelId="{C54EA6C2-0E6B-42D8-9A4A-4456127A91A8}" type="presOf" srcId="{A2322D3A-7AC2-4C5C-9D7E-EAB2313D47D4}" destId="{59606EB9-9F10-4D12-A33F-A242FDCC0D0F}" srcOrd="0" destOrd="0" presId="urn:microsoft.com/office/officeart/2016/7/layout/HorizontalActionList"/>
    <dgm:cxn modelId="{E339F9C8-AD35-4E33-9434-788C81500EB2}" type="presOf" srcId="{8FE81FEC-2664-411F-AEB3-065F29F52751}" destId="{C8429E68-36DD-4F6A-A2F4-7CCDADCEFAD1}" srcOrd="0" destOrd="0" presId="urn:microsoft.com/office/officeart/2016/7/layout/HorizontalActionList"/>
    <dgm:cxn modelId="{6C23D0C9-74B2-4C8B-AB2F-A03B3B0EBE56}" srcId="{0DD8915E-DC14-41D6-9BB5-F49E1C265163}" destId="{E9682B4F-0217-4B50-923E-C104AA24290F}" srcOrd="2" destOrd="0" parTransId="{E0F6C4AF-9BBB-4698-91D7-F9AE3EACBD5D}" sibTransId="{B8632E42-D7EB-4C31-877E-6F1B2801851A}"/>
    <dgm:cxn modelId="{381FE1CC-8184-4745-8EB3-6DE11655998D}" srcId="{73D947E0-108F-4D20-A71E-3CF329F97212}" destId="{30A490C8-22B4-4D68-875C-0F0DE2FF864D}" srcOrd="0" destOrd="0" parTransId="{035C64B0-4F0C-4FD1-BD23-B1D4C9887CBE}" sibTransId="{45495DA8-8707-41E3-A12B-FA5766269C44}"/>
    <dgm:cxn modelId="{179FAFCF-F878-464E-A8A6-1185EFA0E380}" srcId="{0DD8915E-DC14-41D6-9BB5-F49E1C265163}" destId="{A2322D3A-7AC2-4C5C-9D7E-EAB2313D47D4}" srcOrd="4" destOrd="0" parTransId="{4A8C15D4-B36F-4764-B4FF-F2AF790D3E17}" sibTransId="{84DE1C3A-3FC7-4DB3-88ED-33F65A71557A}"/>
    <dgm:cxn modelId="{8CB96BD1-8B01-481A-B525-C5C507C9951C}" type="presOf" srcId="{0EC0C300-11E4-45CF-8418-973585107209}" destId="{6B5FE59C-B471-448A-AA7A-B526DCC4D4CA}" srcOrd="0" destOrd="0" presId="urn:microsoft.com/office/officeart/2016/7/layout/HorizontalActionList"/>
    <dgm:cxn modelId="{36A4EED2-16DE-4F21-9B57-BD053CD7ED3D}" type="presOf" srcId="{FEB4A941-E9FA-4A86-A673-85FF34B35F20}" destId="{C42A8BDE-B838-475D-AFDE-17B60D744AB6}" srcOrd="0" destOrd="0" presId="urn:microsoft.com/office/officeart/2016/7/layout/HorizontalActionList"/>
    <dgm:cxn modelId="{BF1349D4-34AE-476D-8D7B-F3ABAB74304F}" type="presOf" srcId="{50418D2B-9486-42DE-AFDD-1D31420040FF}" destId="{4FEB85EB-D046-4CDB-8A62-BBCE260C4490}" srcOrd="0" destOrd="0" presId="urn:microsoft.com/office/officeart/2016/7/layout/HorizontalActionList"/>
    <dgm:cxn modelId="{825BC9D8-F515-4FBF-8CF8-23CD32968E1D}" type="presOf" srcId="{0DD8915E-DC14-41D6-9BB5-F49E1C265163}" destId="{E4B4F7C4-5024-45F0-9FD7-C5068A1AE6C4}" srcOrd="0" destOrd="0" presId="urn:microsoft.com/office/officeart/2016/7/layout/HorizontalActionList"/>
    <dgm:cxn modelId="{E9D2B9D9-3B26-471C-AF45-E02D1C258CD3}" type="presParOf" srcId="{E4B4F7C4-5024-45F0-9FD7-C5068A1AE6C4}" destId="{473E2436-1BC1-4A6C-8568-5C38418F52D1}" srcOrd="0" destOrd="0" presId="urn:microsoft.com/office/officeart/2016/7/layout/HorizontalActionList"/>
    <dgm:cxn modelId="{A151C920-5872-4C88-8534-922E9C800B9B}" type="presParOf" srcId="{473E2436-1BC1-4A6C-8568-5C38418F52D1}" destId="{BDBD7220-3F85-45D2-BED6-5BBFBC23EAE3}" srcOrd="0" destOrd="0" presId="urn:microsoft.com/office/officeart/2016/7/layout/HorizontalActionList"/>
    <dgm:cxn modelId="{45373909-AB37-4D9A-936C-DC8447BC111D}" type="presParOf" srcId="{473E2436-1BC1-4A6C-8568-5C38418F52D1}" destId="{22359DD7-1BFB-4900-BAE6-6084F2F57988}" srcOrd="1" destOrd="0" presId="urn:microsoft.com/office/officeart/2016/7/layout/HorizontalActionList"/>
    <dgm:cxn modelId="{CFC7E7C1-85BC-47FC-BC11-D0BACA8440B9}" type="presParOf" srcId="{E4B4F7C4-5024-45F0-9FD7-C5068A1AE6C4}" destId="{38C65349-0C40-499F-9765-B6F38C2DC3C3}" srcOrd="1" destOrd="0" presId="urn:microsoft.com/office/officeart/2016/7/layout/HorizontalActionList"/>
    <dgm:cxn modelId="{86FF1107-69E9-4310-A0D8-2BF61292A72B}" type="presParOf" srcId="{E4B4F7C4-5024-45F0-9FD7-C5068A1AE6C4}" destId="{C6650FDC-3601-45F5-9125-6E3F90A53F8A}" srcOrd="2" destOrd="0" presId="urn:microsoft.com/office/officeart/2016/7/layout/HorizontalActionList"/>
    <dgm:cxn modelId="{1C7F1C64-2F3D-4695-A56C-92B1B848B0C2}" type="presParOf" srcId="{C6650FDC-3601-45F5-9125-6E3F90A53F8A}" destId="{C4F84DEA-2002-4D32-8E80-70EEE05E345A}" srcOrd="0" destOrd="0" presId="urn:microsoft.com/office/officeart/2016/7/layout/HorizontalActionList"/>
    <dgm:cxn modelId="{DC59A3FF-666D-48A7-B3BE-98A9F829402D}" type="presParOf" srcId="{C6650FDC-3601-45F5-9125-6E3F90A53F8A}" destId="{4FEB85EB-D046-4CDB-8A62-BBCE260C4490}" srcOrd="1" destOrd="0" presId="urn:microsoft.com/office/officeart/2016/7/layout/HorizontalActionList"/>
    <dgm:cxn modelId="{AAE65B9C-F662-4FAA-8FDB-82E7FB86BB24}" type="presParOf" srcId="{E4B4F7C4-5024-45F0-9FD7-C5068A1AE6C4}" destId="{40F59683-723F-44D1-8379-95635EED1AA8}" srcOrd="3" destOrd="0" presId="urn:microsoft.com/office/officeart/2016/7/layout/HorizontalActionList"/>
    <dgm:cxn modelId="{F5BE37E3-59D0-4D56-B08C-9B1D93695802}" type="presParOf" srcId="{E4B4F7C4-5024-45F0-9FD7-C5068A1AE6C4}" destId="{BB2E4F65-C461-40C3-BC82-6A29AA851F44}" srcOrd="4" destOrd="0" presId="urn:microsoft.com/office/officeart/2016/7/layout/HorizontalActionList"/>
    <dgm:cxn modelId="{1FC3B8DB-8632-4AA8-99E5-4F0C12504130}" type="presParOf" srcId="{BB2E4F65-C461-40C3-BC82-6A29AA851F44}" destId="{49B7F8FA-D256-41EF-9327-52A3551D9A60}" srcOrd="0" destOrd="0" presId="urn:microsoft.com/office/officeart/2016/7/layout/HorizontalActionList"/>
    <dgm:cxn modelId="{03A1CBF9-FFCE-4B8C-9850-8B297556CCF4}" type="presParOf" srcId="{BB2E4F65-C461-40C3-BC82-6A29AA851F44}" destId="{6B5FE59C-B471-448A-AA7A-B526DCC4D4CA}" srcOrd="1" destOrd="0" presId="urn:microsoft.com/office/officeart/2016/7/layout/HorizontalActionList"/>
    <dgm:cxn modelId="{BAB9C1C4-8A05-4AE7-B42E-55875981524E}" type="presParOf" srcId="{E4B4F7C4-5024-45F0-9FD7-C5068A1AE6C4}" destId="{A91542D9-4FB3-4302-AD03-3D6EF82E6748}" srcOrd="5" destOrd="0" presId="urn:microsoft.com/office/officeart/2016/7/layout/HorizontalActionList"/>
    <dgm:cxn modelId="{F7DEAAC8-FCAD-4F6B-92BD-91B8342F3277}" type="presParOf" srcId="{E4B4F7C4-5024-45F0-9FD7-C5068A1AE6C4}" destId="{1A7C3045-2DAF-4A19-82DB-79436B2E4575}" srcOrd="6" destOrd="0" presId="urn:microsoft.com/office/officeart/2016/7/layout/HorizontalActionList"/>
    <dgm:cxn modelId="{13555CA3-20BE-41F8-BD09-0BA8CEE1C702}" type="presParOf" srcId="{1A7C3045-2DAF-4A19-82DB-79436B2E4575}" destId="{4132ECB1-6BEF-4935-AFA3-B2EAA48FDE7E}" srcOrd="0" destOrd="0" presId="urn:microsoft.com/office/officeart/2016/7/layout/HorizontalActionList"/>
    <dgm:cxn modelId="{0848E8B2-6BD5-4CB6-B7E0-F8F1B1F78E2F}" type="presParOf" srcId="{1A7C3045-2DAF-4A19-82DB-79436B2E4575}" destId="{C42A8BDE-B838-475D-AFDE-17B60D744AB6}" srcOrd="1" destOrd="0" presId="urn:microsoft.com/office/officeart/2016/7/layout/HorizontalActionList"/>
    <dgm:cxn modelId="{FD5AD2F1-E5D1-4359-99EB-D3225676DF7F}" type="presParOf" srcId="{E4B4F7C4-5024-45F0-9FD7-C5068A1AE6C4}" destId="{D0DC94A3-770A-4810-A89A-7DB7918862F6}" srcOrd="7" destOrd="0" presId="urn:microsoft.com/office/officeart/2016/7/layout/HorizontalActionList"/>
    <dgm:cxn modelId="{2608DA2F-9259-4A20-98D1-9A5F5780B66F}" type="presParOf" srcId="{E4B4F7C4-5024-45F0-9FD7-C5068A1AE6C4}" destId="{647B2244-AC3A-441A-A6FB-6136FA04F429}" srcOrd="8" destOrd="0" presId="urn:microsoft.com/office/officeart/2016/7/layout/HorizontalActionList"/>
    <dgm:cxn modelId="{F55613FD-292F-4CCF-A44A-E9FC24D70E0E}" type="presParOf" srcId="{647B2244-AC3A-441A-A6FB-6136FA04F429}" destId="{59606EB9-9F10-4D12-A33F-A242FDCC0D0F}" srcOrd="0" destOrd="0" presId="urn:microsoft.com/office/officeart/2016/7/layout/HorizontalActionList"/>
    <dgm:cxn modelId="{7B4FE576-C66F-4D92-B6AC-DA1D068316E4}" type="presParOf" srcId="{647B2244-AC3A-441A-A6FB-6136FA04F429}" destId="{C8429E68-36DD-4F6A-A2F4-7CCDADCEFAD1}" srcOrd="1" destOrd="0" presId="urn:microsoft.com/office/officeart/2016/7/layout/HorizontalAc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BD7220-3F85-45D2-BED6-5BBFBC23EAE3}">
      <dsp:nvSpPr>
        <dsp:cNvPr id="0" name=""/>
        <dsp:cNvSpPr/>
      </dsp:nvSpPr>
      <dsp:spPr>
        <a:xfrm>
          <a:off x="8634" y="646298"/>
          <a:ext cx="2013350" cy="604005"/>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9099" tIns="159099" rIns="159099" bIns="159099" numCol="1" spcCol="1270" anchor="ctr" anchorCtr="0">
          <a:noAutofit/>
        </a:bodyPr>
        <a:lstStyle/>
        <a:p>
          <a:pPr marL="0" lvl="0" indent="0" algn="ctr" defTabSz="914400" rtl="0" eaLnBrk="1" latinLnBrk="0" hangingPunct="1">
            <a:lnSpc>
              <a:spcPct val="90000"/>
            </a:lnSpc>
            <a:spcBef>
              <a:spcPct val="0"/>
            </a:spcBef>
            <a:spcAft>
              <a:spcPct val="35000"/>
            </a:spcAft>
            <a:buFont typeface="Arial" panose="020B0604020202020204" pitchFamily="34" charset="0"/>
            <a:buNone/>
          </a:pPr>
          <a:r>
            <a:rPr lang="en-US" sz="1600" kern="1200" spc="150" baseline="0" dirty="0">
              <a:solidFill>
                <a:schemeClr val="tx1"/>
              </a:solidFill>
              <a:latin typeface="+mj-lt"/>
              <a:ea typeface="+mj-ea"/>
              <a:cs typeface="+mj-cs"/>
            </a:rPr>
            <a:t>PURPOSE</a:t>
          </a:r>
        </a:p>
      </dsp:txBody>
      <dsp:txXfrm>
        <a:off x="8634" y="646298"/>
        <a:ext cx="2013350" cy="604005"/>
      </dsp:txXfrm>
    </dsp:sp>
    <dsp:sp modelId="{22359DD7-1BFB-4900-BAE6-6084F2F57988}">
      <dsp:nvSpPr>
        <dsp:cNvPr id="0" name=""/>
        <dsp:cNvSpPr/>
      </dsp:nvSpPr>
      <dsp:spPr>
        <a:xfrm>
          <a:off x="8634" y="1250303"/>
          <a:ext cx="2013350" cy="184831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8874" tIns="198874" rIns="198874" bIns="198874" numCol="1" spcCol="1270" anchor="t" anchorCtr="0">
          <a:noAutofit/>
        </a:bodyPr>
        <a:lstStyle/>
        <a:p>
          <a:pPr marL="0" lvl="0" indent="0" algn="l" defTabSz="533400">
            <a:lnSpc>
              <a:spcPct val="100000"/>
            </a:lnSpc>
            <a:spcBef>
              <a:spcPct val="0"/>
            </a:spcBef>
            <a:spcAft>
              <a:spcPct val="35000"/>
            </a:spcAft>
            <a:buNone/>
          </a:pPr>
          <a:r>
            <a:rPr lang="en-US" sz="1200" kern="1200" spc="50" baseline="0" dirty="0">
              <a:latin typeface="+mn-lt"/>
            </a:rPr>
            <a:t>The fundamental reason for the business’s existence, outlining its overarching mission and the market needs it aims to serve.</a:t>
          </a:r>
        </a:p>
      </dsp:txBody>
      <dsp:txXfrm>
        <a:off x="8634" y="1250303"/>
        <a:ext cx="2013350" cy="1848310"/>
      </dsp:txXfrm>
    </dsp:sp>
    <dsp:sp modelId="{C4F84DEA-2002-4D32-8E80-70EEE05E345A}">
      <dsp:nvSpPr>
        <dsp:cNvPr id="0" name=""/>
        <dsp:cNvSpPr/>
      </dsp:nvSpPr>
      <dsp:spPr>
        <a:xfrm>
          <a:off x="2129879" y="646298"/>
          <a:ext cx="2013350" cy="604005"/>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9099" tIns="159099" rIns="159099" bIns="159099" numCol="1" spcCol="1270" anchor="ctr" anchorCtr="0">
          <a:noAutofit/>
        </a:bodyPr>
        <a:lstStyle/>
        <a:p>
          <a:pPr marL="0" lvl="0" indent="0" algn="ctr" defTabSz="711200">
            <a:lnSpc>
              <a:spcPct val="90000"/>
            </a:lnSpc>
            <a:spcBef>
              <a:spcPct val="0"/>
            </a:spcBef>
            <a:spcAft>
              <a:spcPct val="35000"/>
            </a:spcAft>
            <a:buNone/>
          </a:pPr>
          <a:r>
            <a:rPr lang="en-US" sz="1600" kern="1200" spc="150" baseline="0" dirty="0">
              <a:solidFill>
                <a:prstClr val="black"/>
              </a:solidFill>
              <a:latin typeface="Tenorite"/>
              <a:ea typeface="+mn-ea"/>
              <a:cs typeface="+mn-cs"/>
            </a:rPr>
            <a:t>VALUES</a:t>
          </a:r>
        </a:p>
      </dsp:txBody>
      <dsp:txXfrm>
        <a:off x="2129879" y="646298"/>
        <a:ext cx="2013350" cy="604005"/>
      </dsp:txXfrm>
    </dsp:sp>
    <dsp:sp modelId="{4FEB85EB-D046-4CDB-8A62-BBCE260C4490}">
      <dsp:nvSpPr>
        <dsp:cNvPr id="0" name=""/>
        <dsp:cNvSpPr/>
      </dsp:nvSpPr>
      <dsp:spPr>
        <a:xfrm>
          <a:off x="2129879" y="1250303"/>
          <a:ext cx="2013350" cy="184831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8874" tIns="198874" rIns="198874" bIns="198874" numCol="1" spcCol="1270" anchor="t" anchorCtr="0">
          <a:noAutofit/>
        </a:bodyPr>
        <a:lstStyle/>
        <a:p>
          <a:pPr marL="0" lvl="0" indent="0" algn="l" defTabSz="533400">
            <a:lnSpc>
              <a:spcPct val="100000"/>
            </a:lnSpc>
            <a:spcBef>
              <a:spcPct val="0"/>
            </a:spcBef>
            <a:spcAft>
              <a:spcPct val="35000"/>
            </a:spcAft>
            <a:buNone/>
          </a:pPr>
          <a:r>
            <a:rPr lang="en-US" sz="1200" kern="1200" spc="50" baseline="0" dirty="0">
              <a:latin typeface="+mn-lt"/>
            </a:rPr>
            <a:t>The core principles and ethical beliefs that guide the business’s actions inside and outside the organization.</a:t>
          </a:r>
        </a:p>
      </dsp:txBody>
      <dsp:txXfrm>
        <a:off x="2129879" y="1250303"/>
        <a:ext cx="2013350" cy="1848310"/>
      </dsp:txXfrm>
    </dsp:sp>
    <dsp:sp modelId="{49B7F8FA-D256-41EF-9327-52A3551D9A60}">
      <dsp:nvSpPr>
        <dsp:cNvPr id="0" name=""/>
        <dsp:cNvSpPr/>
      </dsp:nvSpPr>
      <dsp:spPr>
        <a:xfrm>
          <a:off x="4251124" y="646298"/>
          <a:ext cx="2013350" cy="604005"/>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9099" tIns="159099" rIns="159099" bIns="159099" numCol="1" spcCol="1270" anchor="ctr" anchorCtr="0">
          <a:noAutofit/>
        </a:bodyPr>
        <a:lstStyle/>
        <a:p>
          <a:pPr marL="0" lvl="0" indent="0" algn="ctr" defTabSz="889000">
            <a:lnSpc>
              <a:spcPct val="90000"/>
            </a:lnSpc>
            <a:spcBef>
              <a:spcPct val="0"/>
            </a:spcBef>
            <a:spcAft>
              <a:spcPct val="35000"/>
            </a:spcAft>
            <a:buNone/>
          </a:pPr>
          <a:r>
            <a:rPr lang="en-US" sz="1600" kern="1200" spc="150" baseline="0" dirty="0">
              <a:solidFill>
                <a:prstClr val="black"/>
              </a:solidFill>
              <a:latin typeface="Tenorite"/>
              <a:ea typeface="+mn-ea"/>
              <a:cs typeface="+mn-cs"/>
            </a:rPr>
            <a:t>SPECIALTY</a:t>
          </a:r>
        </a:p>
      </dsp:txBody>
      <dsp:txXfrm>
        <a:off x="4251124" y="646298"/>
        <a:ext cx="2013350" cy="604005"/>
      </dsp:txXfrm>
    </dsp:sp>
    <dsp:sp modelId="{6B5FE59C-B471-448A-AA7A-B526DCC4D4CA}">
      <dsp:nvSpPr>
        <dsp:cNvPr id="0" name=""/>
        <dsp:cNvSpPr/>
      </dsp:nvSpPr>
      <dsp:spPr>
        <a:xfrm>
          <a:off x="4251124" y="1250303"/>
          <a:ext cx="2013350" cy="184831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8874" tIns="198874" rIns="198874" bIns="198874" numCol="1" spcCol="1270" anchor="t" anchorCtr="0">
          <a:noAutofit/>
        </a:bodyPr>
        <a:lstStyle/>
        <a:p>
          <a:pPr marL="0" lvl="0" indent="0" algn="l" defTabSz="666750">
            <a:lnSpc>
              <a:spcPct val="100000"/>
            </a:lnSpc>
            <a:spcBef>
              <a:spcPct val="0"/>
            </a:spcBef>
            <a:spcAft>
              <a:spcPct val="35000"/>
            </a:spcAft>
            <a:buNone/>
          </a:pPr>
          <a:r>
            <a:rPr lang="en-US" sz="1200" kern="1200" spc="50" baseline="0" dirty="0">
              <a:solidFill>
                <a:prstClr val="black">
                  <a:hueOff val="0"/>
                  <a:satOff val="0"/>
                  <a:lumOff val="0"/>
                  <a:alphaOff val="0"/>
                </a:prstClr>
              </a:solidFill>
              <a:latin typeface="+mj-lt"/>
              <a:ea typeface="+mn-ea"/>
              <a:cs typeface="+mn-cs"/>
            </a:rPr>
            <a:t>The unique strengths, capabilities, products, or offerings that distinguish the business from its competitors.</a:t>
          </a:r>
        </a:p>
      </dsp:txBody>
      <dsp:txXfrm>
        <a:off x="4251124" y="1250303"/>
        <a:ext cx="2013350" cy="1848310"/>
      </dsp:txXfrm>
    </dsp:sp>
    <dsp:sp modelId="{4132ECB1-6BEF-4935-AFA3-B2EAA48FDE7E}">
      <dsp:nvSpPr>
        <dsp:cNvPr id="0" name=""/>
        <dsp:cNvSpPr/>
      </dsp:nvSpPr>
      <dsp:spPr>
        <a:xfrm>
          <a:off x="6372369" y="646298"/>
          <a:ext cx="2013350" cy="604005"/>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9099" tIns="159099" rIns="159099" bIns="159099" numCol="1" spcCol="1270" anchor="ctr" anchorCtr="0">
          <a:noAutofit/>
        </a:bodyPr>
        <a:lstStyle/>
        <a:p>
          <a:pPr marL="0" lvl="0" indent="0" algn="ctr" defTabSz="711200">
            <a:lnSpc>
              <a:spcPct val="90000"/>
            </a:lnSpc>
            <a:spcBef>
              <a:spcPct val="0"/>
            </a:spcBef>
            <a:spcAft>
              <a:spcPct val="35000"/>
            </a:spcAft>
            <a:buNone/>
          </a:pPr>
          <a:r>
            <a:rPr lang="en-US" sz="1600" kern="1200" spc="150" baseline="0" dirty="0">
              <a:solidFill>
                <a:prstClr val="black"/>
              </a:solidFill>
              <a:latin typeface="Tenorite"/>
              <a:ea typeface="+mn-ea"/>
              <a:cs typeface="+mn-cs"/>
            </a:rPr>
            <a:t>PROCESSES</a:t>
          </a:r>
        </a:p>
      </dsp:txBody>
      <dsp:txXfrm>
        <a:off x="6372369" y="646298"/>
        <a:ext cx="2013350" cy="604005"/>
      </dsp:txXfrm>
    </dsp:sp>
    <dsp:sp modelId="{C42A8BDE-B838-475D-AFDE-17B60D744AB6}">
      <dsp:nvSpPr>
        <dsp:cNvPr id="0" name=""/>
        <dsp:cNvSpPr/>
      </dsp:nvSpPr>
      <dsp:spPr>
        <a:xfrm>
          <a:off x="6372369" y="1250303"/>
          <a:ext cx="2013350" cy="184831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8874" tIns="198874" rIns="198874" bIns="198874" numCol="1" spcCol="1270" anchor="t" anchorCtr="0">
          <a:noAutofit/>
        </a:bodyPr>
        <a:lstStyle/>
        <a:p>
          <a:pPr marL="0" lvl="0" indent="0" algn="l" defTabSz="666750" rtl="0">
            <a:lnSpc>
              <a:spcPct val="100000"/>
            </a:lnSpc>
            <a:spcBef>
              <a:spcPct val="0"/>
            </a:spcBef>
            <a:spcAft>
              <a:spcPct val="35000"/>
            </a:spcAft>
            <a:buNone/>
          </a:pPr>
          <a:r>
            <a:rPr lang="en-US" sz="1200" kern="1200" spc="50" baseline="0" dirty="0">
              <a:solidFill>
                <a:prstClr val="black">
                  <a:hueOff val="0"/>
                  <a:satOff val="0"/>
                  <a:lumOff val="0"/>
                  <a:alphaOff val="0"/>
                </a:prstClr>
              </a:solidFill>
              <a:latin typeface="+mj-lt"/>
              <a:ea typeface="+mn-ea"/>
              <a:cs typeface="+mn-cs"/>
            </a:rPr>
            <a:t>The systematic methods and operational procedures employed by the organization to achieve its objectives.</a:t>
          </a:r>
        </a:p>
      </dsp:txBody>
      <dsp:txXfrm>
        <a:off x="6372369" y="1250303"/>
        <a:ext cx="2013350" cy="1848310"/>
      </dsp:txXfrm>
    </dsp:sp>
    <dsp:sp modelId="{59606EB9-9F10-4D12-A33F-A242FDCC0D0F}">
      <dsp:nvSpPr>
        <dsp:cNvPr id="0" name=""/>
        <dsp:cNvSpPr/>
      </dsp:nvSpPr>
      <dsp:spPr>
        <a:xfrm>
          <a:off x="8493615" y="646298"/>
          <a:ext cx="2013350" cy="604005"/>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9099" tIns="159099" rIns="159099" bIns="159099" numCol="1" spcCol="1270" anchor="ctr" anchorCtr="0">
          <a:noAutofit/>
        </a:bodyPr>
        <a:lstStyle/>
        <a:p>
          <a:pPr marL="0" lvl="0" indent="0" algn="ctr" defTabSz="889000">
            <a:lnSpc>
              <a:spcPct val="90000"/>
            </a:lnSpc>
            <a:spcBef>
              <a:spcPct val="0"/>
            </a:spcBef>
            <a:spcAft>
              <a:spcPct val="35000"/>
            </a:spcAft>
            <a:buNone/>
          </a:pPr>
          <a:r>
            <a:rPr lang="en-US" sz="1600" kern="1200" spc="150" baseline="0" dirty="0">
              <a:solidFill>
                <a:prstClr val="black"/>
              </a:solidFill>
              <a:latin typeface="Tenorite"/>
              <a:ea typeface="+mn-ea"/>
              <a:cs typeface="+mn-cs"/>
            </a:rPr>
            <a:t>GOALS</a:t>
          </a:r>
        </a:p>
      </dsp:txBody>
      <dsp:txXfrm>
        <a:off x="8493615" y="646298"/>
        <a:ext cx="2013350" cy="604005"/>
      </dsp:txXfrm>
    </dsp:sp>
    <dsp:sp modelId="{C8429E68-36DD-4F6A-A2F4-7CCDADCEFAD1}">
      <dsp:nvSpPr>
        <dsp:cNvPr id="0" name=""/>
        <dsp:cNvSpPr/>
      </dsp:nvSpPr>
      <dsp:spPr>
        <a:xfrm>
          <a:off x="8493615" y="1250303"/>
          <a:ext cx="2013350" cy="184831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2880" tIns="182880" rIns="182880" bIns="182880" numCol="1" spcCol="1270" anchor="t" anchorCtr="0">
          <a:noAutofit/>
        </a:bodyPr>
        <a:lstStyle/>
        <a:p>
          <a:pPr marL="0" lvl="0" indent="0" algn="l" defTabSz="666750" rtl="0">
            <a:lnSpc>
              <a:spcPct val="100000"/>
            </a:lnSpc>
            <a:spcBef>
              <a:spcPct val="0"/>
            </a:spcBef>
            <a:spcAft>
              <a:spcPct val="35000"/>
            </a:spcAft>
            <a:buNone/>
          </a:pPr>
          <a:r>
            <a:rPr lang="en-US" sz="1200" kern="1200" spc="50" baseline="0" dirty="0">
              <a:solidFill>
                <a:prstClr val="black">
                  <a:hueOff val="0"/>
                  <a:satOff val="0"/>
                  <a:lumOff val="0"/>
                  <a:alphaOff val="0"/>
                </a:prstClr>
              </a:solidFill>
              <a:latin typeface="+mj-lt"/>
              <a:ea typeface="+mn-ea"/>
              <a:cs typeface="+mn-cs"/>
            </a:rPr>
            <a:t>The specific, measurable, achievable, relevant, and time-bound (SMART) objectives that the business aims to achieve.</a:t>
          </a:r>
        </a:p>
      </dsp:txBody>
      <dsp:txXfrm>
        <a:off x="8493615" y="1250303"/>
        <a:ext cx="2013350" cy="1848310"/>
      </dsp:txXfrm>
    </dsp:sp>
  </dsp:spTree>
</dsp:drawing>
</file>

<file path=ppt/diagrams/layout1.xml><?xml version="1.0" encoding="utf-8"?>
<dgm:layoutDef xmlns:dgm="http://schemas.openxmlformats.org/drawingml/2006/diagram" xmlns:a="http://schemas.openxmlformats.org/drawingml/2006/main" uniqueId="urn:microsoft.com/office/officeart/2016/7/layout/HorizontalActionList">
  <dgm:title val="Horizontal Action List"/>
  <dgm:desc val="Used to show non-sequential or grouped lists of information. Works well with large amounts of text. All text has the same level of emphasis, and direction is not implied."/>
  <dgm:catLst>
    <dgm:cat type="list"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fact="0.6"/>
      <dgm:constr type="h" for="des" forName="composite" op="equ"/>
      <dgm:constr type="w" for="ch" forName="composite" refType="w"/>
      <dgm:constr type="w" for="des" forName="parTx"/>
      <dgm:constr type="h" for="des" forName="parTx" op="equ"/>
      <dgm:constr type="w" for="des" forName="desTx"/>
      <dgm:constr type="primFontSz" for="des" forName="parTx" val="54"/>
      <dgm:constr type="primFontSz" for="des" forName="desTx" refType="primFontSz" refFor="des" refForName="parTx" op="lte" fact="0.75"/>
      <dgm:constr type="h" for="des" forName="desTx" op="equ"/>
      <dgm:constr type="w" for="ch" forName="space" op="equ" val="3"/>
    </dgm:constrLst>
    <dgm:ruleLst>
      <dgm:rule type="w" for="ch" forName="composite" val="0" fact="NaN" max="NaN"/>
    </dgm:ruleLst>
    <dgm:forEach name="Name6"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varLst>
          <dgm:alg type="tx"/>
          <dgm:shape xmlns:r="http://schemas.openxmlformats.org/officeDocument/2006/relationships" type="rect" r:blip="">
            <dgm:adjLst/>
          </dgm:shape>
          <dgm:presOf axis="self" ptType="node"/>
          <dgm:constrLst>
            <dgm:constr type="h" refType="w" op="lte" fact="0.3"/>
            <dgm:constr type="h"/>
            <dgm:constr type="tMarg" refType="w" fact="0.224"/>
            <dgm:constr type="bMarg" refType="w" fact="0.224"/>
            <dgm:constr type="lMarg" refType="w" fact="0.224"/>
            <dgm:constr type="rMarg" refType="w" fact="0.224"/>
          </dgm:constrLst>
          <dgm:ruleLst>
            <dgm:rule type="h" val="INF" fact="NaN" max="NaN"/>
            <dgm:rule type="primFontSz" val="14" fact="NaN" max="NaN"/>
          </dgm:ruleLst>
        </dgm:layoutNode>
        <dgm:layoutNode name="desTx" styleLbl="alignAccFollowNode1">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primFontSz" val="28"/>
            <dgm:constr type="tMarg" refType="w" fact="0.28"/>
            <dgm:constr type="bMarg" refType="w" fact="0.28"/>
            <dgm:constr type="lMarg" refType="w" fact="0.28"/>
            <dgm:constr type="rMarg" refType="w" fact="0.28"/>
          </dgm:constrLst>
          <dgm:ruleLst>
            <dgm:rule type="h" val="INF" fact="NaN" max="NaN"/>
            <dgm:rule type="primFontSz" val="11"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E7F456E-01A6-4013-ACA5-F5492591A24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484983A3-9B9B-4D61-97C9-B9E239A3159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56F32FC-4BD9-442A-A8C6-51598C909FE3}" type="datetimeFigureOut">
              <a:rPr lang="en-US" smtClean="0"/>
              <a:t>12/2/2023</a:t>
            </a:fld>
            <a:endParaRPr lang="en-US" dirty="0"/>
          </a:p>
        </p:txBody>
      </p:sp>
      <p:sp>
        <p:nvSpPr>
          <p:cNvPr id="4" name="Footer Placeholder 3">
            <a:extLst>
              <a:ext uri="{FF2B5EF4-FFF2-40B4-BE49-F238E27FC236}">
                <a16:creationId xmlns:a16="http://schemas.microsoft.com/office/drawing/2014/main" id="{5EEABE74-7A97-4D17-8390-42ADD25C33C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42C1DBD-1052-425E-BF3C-983304BED57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EEFA9E-C190-4F5C-8394-BD5F1CD55C02}" type="slidenum">
              <a:rPr lang="en-US" smtClean="0"/>
              <a:t>‹#›</a:t>
            </a:fld>
            <a:endParaRPr lang="en-US" dirty="0"/>
          </a:p>
        </p:txBody>
      </p:sp>
    </p:spTree>
    <p:extLst>
      <p:ext uri="{BB962C8B-B14F-4D97-AF65-F5344CB8AC3E}">
        <p14:creationId xmlns:p14="http://schemas.microsoft.com/office/powerpoint/2010/main" val="23248019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6371FA-A98D-41E8-93F4-09945841298A}" type="datetimeFigureOut">
              <a:rPr lang="en-US" smtClean="0"/>
              <a:t>12/2/2023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289C57-55D7-40A4-A101-E74FAC7A092B}" type="slidenum">
              <a:rPr lang="en-US" smtClean="0"/>
              <a:t>‹#›</a:t>
            </a:fld>
            <a:endParaRPr lang="en-US" dirty="0"/>
          </a:p>
        </p:txBody>
      </p:sp>
    </p:spTree>
    <p:extLst>
      <p:ext uri="{BB962C8B-B14F-4D97-AF65-F5344CB8AC3E}">
        <p14:creationId xmlns:p14="http://schemas.microsoft.com/office/powerpoint/2010/main" val="2839902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 on the screen, you will see the agenda for today’s session. I have approximately 15 minutes to present the following material, so we will only spend around 90 seconds per slide. Please hold all of your questions till the end of the presentation. I greatly appreciate it.</a:t>
            </a:r>
          </a:p>
        </p:txBody>
      </p:sp>
      <p:sp>
        <p:nvSpPr>
          <p:cNvPr id="4" name="Slide Number Placeholder 3"/>
          <p:cNvSpPr>
            <a:spLocks noGrp="1"/>
          </p:cNvSpPr>
          <p:nvPr>
            <p:ph type="sldNum" sz="quarter" idx="5"/>
          </p:nvPr>
        </p:nvSpPr>
        <p:spPr/>
        <p:txBody>
          <a:bodyPr/>
          <a:lstStyle/>
          <a:p>
            <a:fld id="{22289C57-55D7-40A4-A101-E74FAC7A092B}" type="slidenum">
              <a:rPr lang="en-US" smtClean="0"/>
              <a:t>2</a:t>
            </a:fld>
            <a:endParaRPr lang="en-US" dirty="0"/>
          </a:p>
        </p:txBody>
      </p:sp>
    </p:spTree>
    <p:extLst>
      <p:ext uri="{BB962C8B-B14F-4D97-AF65-F5344CB8AC3E}">
        <p14:creationId xmlns:p14="http://schemas.microsoft.com/office/powerpoint/2010/main" val="17435119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it comes to commercial real estate, there are three major categories for developing your skill set and your business. Take classes, read and test your knowledge. Attend networking events to build relationships. It is not who you know, but who knows you that matters most. And professional affiliations.</a:t>
            </a:r>
          </a:p>
        </p:txBody>
      </p:sp>
      <p:sp>
        <p:nvSpPr>
          <p:cNvPr id="4" name="Slide Number Placeholder 3"/>
          <p:cNvSpPr>
            <a:spLocks noGrp="1"/>
          </p:cNvSpPr>
          <p:nvPr>
            <p:ph type="sldNum" sz="quarter" idx="5"/>
          </p:nvPr>
        </p:nvSpPr>
        <p:spPr/>
        <p:txBody>
          <a:bodyPr/>
          <a:lstStyle/>
          <a:p>
            <a:fld id="{22289C57-55D7-40A4-A101-E74FAC7A092B}" type="slidenum">
              <a:rPr lang="en-US" smtClean="0"/>
              <a:t>11</a:t>
            </a:fld>
            <a:endParaRPr lang="en-US" dirty="0"/>
          </a:p>
        </p:txBody>
      </p:sp>
    </p:spTree>
    <p:extLst>
      <p:ext uri="{BB962C8B-B14F-4D97-AF65-F5344CB8AC3E}">
        <p14:creationId xmlns:p14="http://schemas.microsoft.com/office/powerpoint/2010/main" val="34140351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have generated a list of book recommendations for you to copy, if you see fit. Practically every single one of these books can be categorized as “self-help”. I am not here to offer you technical advice. Your professors, mentors, and therapists are available to do that for you. My hope is to provide practical advice that, when applied, will help you cultivate a process for successfully living. These books helped me do that with my career, family life, faith…the more I work on myself, the better suited I am for helping serve others.</a:t>
            </a:r>
          </a:p>
        </p:txBody>
      </p:sp>
      <p:sp>
        <p:nvSpPr>
          <p:cNvPr id="4" name="Slide Number Placeholder 3"/>
          <p:cNvSpPr>
            <a:spLocks noGrp="1"/>
          </p:cNvSpPr>
          <p:nvPr>
            <p:ph type="sldNum" sz="quarter" idx="5"/>
          </p:nvPr>
        </p:nvSpPr>
        <p:spPr/>
        <p:txBody>
          <a:bodyPr/>
          <a:lstStyle/>
          <a:p>
            <a:fld id="{22289C57-55D7-40A4-A101-E74FAC7A092B}" type="slidenum">
              <a:rPr lang="en-US" smtClean="0"/>
              <a:t>12</a:t>
            </a:fld>
            <a:endParaRPr lang="en-US" dirty="0"/>
          </a:p>
        </p:txBody>
      </p:sp>
    </p:spTree>
    <p:extLst>
      <p:ext uri="{BB962C8B-B14F-4D97-AF65-F5344CB8AC3E}">
        <p14:creationId xmlns:p14="http://schemas.microsoft.com/office/powerpoint/2010/main" val="680094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D1D5DB"/>
                </a:solidFill>
                <a:effectLst/>
                <a:latin typeface="Söhne"/>
              </a:rPr>
              <a:t>There is honor in what you accomplish in life, however, I believe that shaping the path for others is where a legacy is created. By joining the alumni council, I embrace the opportunity to give back to the university that nurtured my growth, supported my dreams, and transformed my life. It is my solemn duty to repay the debt of gratitude, to empower the staff and students who embody the same potential I once held, and to leave an indelible mark on the very institution that shaped the person I am today.</a:t>
            </a:r>
            <a:endParaRPr lang="en-US" dirty="0"/>
          </a:p>
        </p:txBody>
      </p:sp>
      <p:sp>
        <p:nvSpPr>
          <p:cNvPr id="4" name="Slide Number Placeholder 3"/>
          <p:cNvSpPr>
            <a:spLocks noGrp="1"/>
          </p:cNvSpPr>
          <p:nvPr>
            <p:ph type="sldNum" sz="quarter" idx="5"/>
          </p:nvPr>
        </p:nvSpPr>
        <p:spPr/>
        <p:txBody>
          <a:bodyPr/>
          <a:lstStyle/>
          <a:p>
            <a:fld id="{22289C57-55D7-40A4-A101-E74FAC7A092B}" type="slidenum">
              <a:rPr lang="en-US" smtClean="0"/>
              <a:t>13</a:t>
            </a:fld>
            <a:endParaRPr lang="en-US" dirty="0"/>
          </a:p>
        </p:txBody>
      </p:sp>
    </p:spTree>
    <p:extLst>
      <p:ext uri="{BB962C8B-B14F-4D97-AF65-F5344CB8AC3E}">
        <p14:creationId xmlns:p14="http://schemas.microsoft.com/office/powerpoint/2010/main" val="1689482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 me tell you about a few of the roles I play in both my personal and professional life. I am…</a:t>
            </a:r>
          </a:p>
        </p:txBody>
      </p:sp>
      <p:sp>
        <p:nvSpPr>
          <p:cNvPr id="4" name="Slide Number Placeholder 3"/>
          <p:cNvSpPr>
            <a:spLocks noGrp="1"/>
          </p:cNvSpPr>
          <p:nvPr>
            <p:ph type="sldNum" sz="quarter" idx="5"/>
          </p:nvPr>
        </p:nvSpPr>
        <p:spPr/>
        <p:txBody>
          <a:bodyPr/>
          <a:lstStyle/>
          <a:p>
            <a:fld id="{22289C57-55D7-40A4-A101-E74FAC7A092B}" type="slidenum">
              <a:rPr lang="en-US" smtClean="0"/>
              <a:t>3</a:t>
            </a:fld>
            <a:endParaRPr lang="en-US" dirty="0"/>
          </a:p>
        </p:txBody>
      </p:sp>
    </p:spTree>
    <p:extLst>
      <p:ext uri="{BB962C8B-B14F-4D97-AF65-F5344CB8AC3E}">
        <p14:creationId xmlns:p14="http://schemas.microsoft.com/office/powerpoint/2010/main" val="240674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UCSB had a profound impact on my life. It is impossible for me to summarize my experience in 90 seconds, so I will bifurcate the journey with the positions I held, activities I participated in, and coursework that played a role in shaping my young academic mind.</a:t>
            </a:r>
          </a:p>
        </p:txBody>
      </p:sp>
      <p:sp>
        <p:nvSpPr>
          <p:cNvPr id="4" name="Slide Number Placeholder 3"/>
          <p:cNvSpPr>
            <a:spLocks noGrp="1"/>
          </p:cNvSpPr>
          <p:nvPr>
            <p:ph type="sldNum" sz="quarter" idx="5"/>
          </p:nvPr>
        </p:nvSpPr>
        <p:spPr/>
        <p:txBody>
          <a:bodyPr/>
          <a:lstStyle/>
          <a:p>
            <a:fld id="{22289C57-55D7-40A4-A101-E74FAC7A092B}" type="slidenum">
              <a:rPr lang="en-US" smtClean="0"/>
              <a:t>4</a:t>
            </a:fld>
            <a:endParaRPr lang="en-US" dirty="0"/>
          </a:p>
        </p:txBody>
      </p:sp>
    </p:spTree>
    <p:extLst>
      <p:ext uri="{BB962C8B-B14F-4D97-AF65-F5344CB8AC3E}">
        <p14:creationId xmlns:p14="http://schemas.microsoft.com/office/powerpoint/2010/main" val="24044022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Maybe all of you, or none of you, need to read this. One of my favorite quotes. A friendly reminder of just how powerful our thoughts can be in impacting the life we create for ourselves, and those that we influence along the way.</a:t>
            </a:r>
          </a:p>
        </p:txBody>
      </p:sp>
      <p:sp>
        <p:nvSpPr>
          <p:cNvPr id="4" name="Slide Number Placeholder 3"/>
          <p:cNvSpPr>
            <a:spLocks noGrp="1"/>
          </p:cNvSpPr>
          <p:nvPr>
            <p:ph type="sldNum" sz="quarter" idx="5"/>
          </p:nvPr>
        </p:nvSpPr>
        <p:spPr/>
        <p:txBody>
          <a:bodyPr/>
          <a:lstStyle/>
          <a:p>
            <a:fld id="{22289C57-55D7-40A4-A101-E74FAC7A092B}" type="slidenum">
              <a:rPr lang="en-US" smtClean="0"/>
              <a:t>5</a:t>
            </a:fld>
            <a:endParaRPr lang="en-US" dirty="0"/>
          </a:p>
        </p:txBody>
      </p:sp>
    </p:spTree>
    <p:extLst>
      <p:ext uri="{BB962C8B-B14F-4D97-AF65-F5344CB8AC3E}">
        <p14:creationId xmlns:p14="http://schemas.microsoft.com/office/powerpoint/2010/main" val="1785452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reviewing the long list of coursework that I chose to study, it may come as no surprise that I selected a career path of sales. For the sake of saving time for the Q&amp;A, I will not go into the nuances of each of these companies and the roles I held within each organization. I merely provide an outline so that you can see the progression of my career over the last 10 years since I graduated from UCSB in 2013.</a:t>
            </a:r>
          </a:p>
        </p:txBody>
      </p:sp>
      <p:sp>
        <p:nvSpPr>
          <p:cNvPr id="4" name="Slide Number Placeholder 3"/>
          <p:cNvSpPr>
            <a:spLocks noGrp="1"/>
          </p:cNvSpPr>
          <p:nvPr>
            <p:ph type="sldNum" sz="quarter" idx="5"/>
          </p:nvPr>
        </p:nvSpPr>
        <p:spPr/>
        <p:txBody>
          <a:bodyPr/>
          <a:lstStyle/>
          <a:p>
            <a:fld id="{22289C57-55D7-40A4-A101-E74FAC7A092B}" type="slidenum">
              <a:rPr lang="en-US" smtClean="0"/>
              <a:t>6</a:t>
            </a:fld>
            <a:endParaRPr lang="en-US" dirty="0"/>
          </a:p>
        </p:txBody>
      </p:sp>
    </p:spTree>
    <p:extLst>
      <p:ext uri="{BB962C8B-B14F-4D97-AF65-F5344CB8AC3E}">
        <p14:creationId xmlns:p14="http://schemas.microsoft.com/office/powerpoint/2010/main" val="2439423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work in the Commercial Real Estate industry. (Read and explain definition </a:t>
            </a:r>
            <a:r>
              <a:rPr lang="en-US"/>
              <a:t>on screen)</a:t>
            </a:r>
            <a:endParaRPr lang="en-US" dirty="0"/>
          </a:p>
        </p:txBody>
      </p:sp>
      <p:sp>
        <p:nvSpPr>
          <p:cNvPr id="4" name="Slide Number Placeholder 3"/>
          <p:cNvSpPr>
            <a:spLocks noGrp="1"/>
          </p:cNvSpPr>
          <p:nvPr>
            <p:ph type="sldNum" sz="quarter" idx="5"/>
          </p:nvPr>
        </p:nvSpPr>
        <p:spPr/>
        <p:txBody>
          <a:bodyPr/>
          <a:lstStyle/>
          <a:p>
            <a:fld id="{22289C57-55D7-40A4-A101-E74FAC7A092B}" type="slidenum">
              <a:rPr lang="en-US" smtClean="0"/>
              <a:t>7</a:t>
            </a:fld>
            <a:endParaRPr lang="en-US" dirty="0"/>
          </a:p>
        </p:txBody>
      </p:sp>
    </p:spTree>
    <p:extLst>
      <p:ext uri="{BB962C8B-B14F-4D97-AF65-F5344CB8AC3E}">
        <p14:creationId xmlns:p14="http://schemas.microsoft.com/office/powerpoint/2010/main" val="37814371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thought it may be beneficial to provide a list of the top 10 most highly sought after jobs within the real estate industry. This list was generated in no particular order. Each job plays a pivotal role in the overall real estate landscape. Some jobs are hourly, others salary, and many are commission only. The commission only roles tend to have the highest ceilings for earning potential. They also require the most hours upfront to break through the barrier towards developing a successful business. To know which type of role is best for you, it is important to answer these three questions: 1) Who do you want to be? 2) What skills do you want to develop? 3) What future do you want to create for yourself?</a:t>
            </a:r>
          </a:p>
        </p:txBody>
      </p:sp>
      <p:sp>
        <p:nvSpPr>
          <p:cNvPr id="4" name="Slide Number Placeholder 3"/>
          <p:cNvSpPr>
            <a:spLocks noGrp="1"/>
          </p:cNvSpPr>
          <p:nvPr>
            <p:ph type="sldNum" sz="quarter" idx="5"/>
          </p:nvPr>
        </p:nvSpPr>
        <p:spPr/>
        <p:txBody>
          <a:bodyPr/>
          <a:lstStyle/>
          <a:p>
            <a:fld id="{22289C57-55D7-40A4-A101-E74FAC7A092B}" type="slidenum">
              <a:rPr lang="en-US" smtClean="0"/>
              <a:t>8</a:t>
            </a:fld>
            <a:endParaRPr lang="en-US" dirty="0"/>
          </a:p>
        </p:txBody>
      </p:sp>
    </p:spTree>
    <p:extLst>
      <p:ext uri="{BB962C8B-B14F-4D97-AF65-F5344CB8AC3E}">
        <p14:creationId xmlns:p14="http://schemas.microsoft.com/office/powerpoint/2010/main" val="643273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below bullet points contain what I believe to be the core characteristics that an individual must have, or develop, to become a successful sales executive.</a:t>
            </a:r>
          </a:p>
        </p:txBody>
      </p:sp>
      <p:sp>
        <p:nvSpPr>
          <p:cNvPr id="4" name="Slide Number Placeholder 3"/>
          <p:cNvSpPr>
            <a:spLocks noGrp="1"/>
          </p:cNvSpPr>
          <p:nvPr>
            <p:ph type="sldNum" sz="quarter" idx="5"/>
          </p:nvPr>
        </p:nvSpPr>
        <p:spPr/>
        <p:txBody>
          <a:bodyPr/>
          <a:lstStyle/>
          <a:p>
            <a:fld id="{22289C57-55D7-40A4-A101-E74FAC7A092B}" type="slidenum">
              <a:rPr lang="en-US" smtClean="0"/>
              <a:t>9</a:t>
            </a:fld>
            <a:endParaRPr lang="en-US" dirty="0"/>
          </a:p>
        </p:txBody>
      </p:sp>
    </p:spTree>
    <p:extLst>
      <p:ext uri="{BB962C8B-B14F-4D97-AF65-F5344CB8AC3E}">
        <p14:creationId xmlns:p14="http://schemas.microsoft.com/office/powerpoint/2010/main" val="38870210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the sake of time, I will not go into detail on this slide. I will also ensure that this </a:t>
            </a:r>
            <a:r>
              <a:rPr lang="en-US" dirty="0" err="1"/>
              <a:t>powerpoint</a:t>
            </a:r>
            <a:r>
              <a:rPr lang="en-US" dirty="0"/>
              <a:t> presentation is available to each and every one of you so that you can access it at your leisure. Just know, that I create a detailed business plan for everything that I want to accomplish in my life. Fitness. Family. Career. If it is important to me, I ask the important questions and develop a system for success.</a:t>
            </a:r>
          </a:p>
        </p:txBody>
      </p:sp>
      <p:sp>
        <p:nvSpPr>
          <p:cNvPr id="4" name="Slide Number Placeholder 3"/>
          <p:cNvSpPr>
            <a:spLocks noGrp="1"/>
          </p:cNvSpPr>
          <p:nvPr>
            <p:ph type="sldNum" sz="quarter" idx="5"/>
          </p:nvPr>
        </p:nvSpPr>
        <p:spPr/>
        <p:txBody>
          <a:bodyPr/>
          <a:lstStyle/>
          <a:p>
            <a:fld id="{22289C57-55D7-40A4-A101-E74FAC7A092B}" type="slidenum">
              <a:rPr lang="en-US" smtClean="0"/>
              <a:t>10</a:t>
            </a:fld>
            <a:endParaRPr lang="en-US" dirty="0"/>
          </a:p>
        </p:txBody>
      </p:sp>
    </p:spTree>
    <p:extLst>
      <p:ext uri="{BB962C8B-B14F-4D97-AF65-F5344CB8AC3E}">
        <p14:creationId xmlns:p14="http://schemas.microsoft.com/office/powerpoint/2010/main" val="32863566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sv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12/2/2023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t>‹#›</a:t>
            </a:fld>
            <a:endParaRPr lang="en-US" dirty="0"/>
          </a:p>
        </p:txBody>
      </p:sp>
      <p:pic>
        <p:nvPicPr>
          <p:cNvPr id="11" name="Graphic 10">
            <a:extLst>
              <a:ext uri="{FF2B5EF4-FFF2-40B4-BE49-F238E27FC236}">
                <a16:creationId xmlns:a16="http://schemas.microsoft.com/office/drawing/2014/main" id="{BEB42A7E-4EAE-63C8-AEB4-DB221DF22356}"/>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9358" t="23650" b="-1"/>
          <a:stretch/>
        </p:blipFill>
        <p:spPr>
          <a:xfrm>
            <a:off x="0" y="0"/>
            <a:ext cx="9488312" cy="5054323"/>
          </a:xfrm>
          <a:prstGeom prst="rect">
            <a:avLst/>
          </a:prstGeom>
        </p:spPr>
      </p:pic>
    </p:spTree>
    <p:extLst>
      <p:ext uri="{BB962C8B-B14F-4D97-AF65-F5344CB8AC3E}">
        <p14:creationId xmlns:p14="http://schemas.microsoft.com/office/powerpoint/2010/main" val="1445568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20XX</a:t>
            </a:r>
            <a:endParaRPr lang="en-US" dirty="0"/>
          </a:p>
        </p:txBody>
      </p:sp>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896372835"/>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20XX</a:t>
            </a:r>
            <a:endParaRPr lang="en-US" dirty="0"/>
          </a:p>
        </p:txBody>
      </p:sp>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3175895808"/>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20XX</a:t>
            </a:r>
            <a:endParaRPr lang="en-US" dirty="0"/>
          </a:p>
        </p:txBody>
      </p:sp>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A49DFD55-3C28-40EF-9E31-A92D2E4017FF}"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409687932"/>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20XX</a:t>
            </a:r>
            <a:endParaRPr lang="en-US" dirty="0"/>
          </a:p>
        </p:txBody>
      </p:sp>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317167816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r>
              <a:rPr lang="en-US"/>
              <a:t>20XX</a:t>
            </a:r>
            <a:endParaRPr lang="en-US" dirty="0"/>
          </a:p>
        </p:txBody>
      </p:sp>
      <p:sp>
        <p:nvSpPr>
          <p:cNvPr id="4" name="Footer Placeholder 3"/>
          <p:cNvSpPr>
            <a:spLocks noGrp="1"/>
          </p:cNvSpPr>
          <p:nvPr>
            <p:ph type="ftr" sz="quarter" idx="11"/>
          </p:nvPr>
        </p:nvSpPr>
        <p:spPr/>
        <p:txBody>
          <a:bodyPr/>
          <a:lstStyle/>
          <a:p>
            <a:r>
              <a:rPr lang="en-US"/>
              <a:t>PRESENTATION TITLE</a:t>
            </a:r>
            <a:endParaRPr lang="en-US" dirty="0"/>
          </a:p>
        </p:txBody>
      </p:sp>
      <p:sp>
        <p:nvSpPr>
          <p:cNvPr id="5" name="Slide Number Placeholder 4"/>
          <p:cNvSpPr>
            <a:spLocks noGrp="1"/>
          </p:cNvSpPr>
          <p:nvPr>
            <p:ph type="sldNum" sz="quarter" idx="12"/>
          </p:nvPr>
        </p:nvSpPr>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3227113921"/>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r>
              <a:rPr lang="en-US"/>
              <a:t>20XX</a:t>
            </a:r>
            <a:endParaRPr lang="en-US" dirty="0"/>
          </a:p>
        </p:txBody>
      </p:sp>
      <p:sp>
        <p:nvSpPr>
          <p:cNvPr id="4" name="Footer Placeholder 3"/>
          <p:cNvSpPr>
            <a:spLocks noGrp="1"/>
          </p:cNvSpPr>
          <p:nvPr>
            <p:ph type="ftr" sz="quarter" idx="11"/>
          </p:nvPr>
        </p:nvSpPr>
        <p:spPr/>
        <p:txBody>
          <a:bodyPr/>
          <a:lstStyle/>
          <a:p>
            <a:r>
              <a:rPr lang="en-US"/>
              <a:t>PRESENTATION TITLE</a:t>
            </a:r>
            <a:endParaRPr lang="en-US" dirty="0"/>
          </a:p>
        </p:txBody>
      </p:sp>
      <p:sp>
        <p:nvSpPr>
          <p:cNvPr id="5" name="Slide Number Placeholder 4"/>
          <p:cNvSpPr>
            <a:spLocks noGrp="1"/>
          </p:cNvSpPr>
          <p:nvPr>
            <p:ph type="sldNum" sz="quarter" idx="12"/>
          </p:nvPr>
        </p:nvSpPr>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4123948295"/>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20XX</a:t>
            </a:r>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2113250645"/>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r>
              <a:rPr lang="en-US"/>
              <a:t>20XX</a:t>
            </a:r>
            <a:endParaRPr lang="en-US" dirty="0"/>
          </a:p>
        </p:txBody>
      </p:sp>
      <p:sp>
        <p:nvSpPr>
          <p:cNvPr id="5" name="Footer Placeholder 4"/>
          <p:cNvSpPr>
            <a:spLocks noGrp="1"/>
          </p:cNvSpPr>
          <p:nvPr>
            <p:ph type="ftr" sz="quarter" idx="11"/>
          </p:nvPr>
        </p:nvSpPr>
        <p:spPr>
          <a:xfrm>
            <a:off x="680321" y="5936188"/>
            <a:ext cx="6126805" cy="365125"/>
          </a:xfrm>
        </p:spPr>
        <p:txBody>
          <a:bodyPr/>
          <a:lstStyle/>
          <a:p>
            <a:r>
              <a:rPr lang="en-US"/>
              <a:t>PRESENTATION TITLE</a:t>
            </a:r>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A49DFD55-3C28-40EF-9E31-A92D2E4017FF}" type="slidenum">
              <a:rPr lang="en-US" smtClean="0"/>
              <a:t>‹#›</a:t>
            </a:fld>
            <a:endParaRPr lang="en-US" dirty="0"/>
          </a:p>
        </p:txBody>
      </p:sp>
    </p:spTree>
    <p:extLst>
      <p:ext uri="{BB962C8B-B14F-4D97-AF65-F5344CB8AC3E}">
        <p14:creationId xmlns:p14="http://schemas.microsoft.com/office/powerpoint/2010/main" val="1530133096"/>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Quote">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AEE644D4-F9A4-4237-BD5C-4B97ABA9337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5581650" cy="6858000"/>
          </a:xfrm>
          <a:prstGeom prst="rect">
            <a:avLst/>
          </a:prstGeom>
        </p:spPr>
      </p:pic>
      <p:sp>
        <p:nvSpPr>
          <p:cNvPr id="2" name="Title 1">
            <a:extLst>
              <a:ext uri="{FF2B5EF4-FFF2-40B4-BE49-F238E27FC236}">
                <a16:creationId xmlns:a16="http://schemas.microsoft.com/office/drawing/2014/main" id="{C2FF67A8-55FA-435D-A18C-96D63D22B53E}"/>
              </a:ext>
            </a:extLst>
          </p:cNvPr>
          <p:cNvSpPr>
            <a:spLocks noGrp="1"/>
          </p:cNvSpPr>
          <p:nvPr>
            <p:ph type="title" hasCustomPrompt="1"/>
          </p:nvPr>
        </p:nvSpPr>
        <p:spPr>
          <a:xfrm>
            <a:off x="4657724" y="2809875"/>
            <a:ext cx="6696075" cy="1909763"/>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10" name="Subtitle 2">
            <a:extLst>
              <a:ext uri="{FF2B5EF4-FFF2-40B4-BE49-F238E27FC236}">
                <a16:creationId xmlns:a16="http://schemas.microsoft.com/office/drawing/2014/main" id="{104828DA-5EC5-4A00-9A7B-CD9668EF24D1}"/>
              </a:ext>
            </a:extLst>
          </p:cNvPr>
          <p:cNvSpPr>
            <a:spLocks noGrp="1"/>
          </p:cNvSpPr>
          <p:nvPr>
            <p:ph type="subTitle" idx="1"/>
          </p:nvPr>
        </p:nvSpPr>
        <p:spPr>
          <a:xfrm>
            <a:off x="4657725" y="5028803"/>
            <a:ext cx="6696074" cy="365125"/>
          </a:xfrm>
        </p:spPr>
        <p:txBody>
          <a:bodyPr anchor="b">
            <a:normAutofit/>
          </a:bodyPr>
          <a:lstStyle>
            <a:lvl1pPr marL="0" indent="0" algn="l">
              <a:buNone/>
              <a:defRPr sz="1600">
                <a:solidFill>
                  <a:schemeClr val="bg2">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 name="Date Placeholder 2">
            <a:extLst>
              <a:ext uri="{FF2B5EF4-FFF2-40B4-BE49-F238E27FC236}">
                <a16:creationId xmlns:a16="http://schemas.microsoft.com/office/drawing/2014/main" id="{D9303E9A-96BC-4283-A6E1-5948AEB119F4}"/>
              </a:ext>
            </a:extLst>
          </p:cNvPr>
          <p:cNvSpPr>
            <a:spLocks noGrp="1"/>
          </p:cNvSpPr>
          <p:nvPr>
            <p:ph type="dt" sz="half" idx="10"/>
          </p:nvPr>
        </p:nvSpPr>
        <p:spPr>
          <a:xfrm>
            <a:off x="4676774" y="6356350"/>
            <a:ext cx="1695450" cy="365125"/>
          </a:xfrm>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45A19C49-052B-4D3E-B227-1D787463CE96}"/>
              </a:ext>
            </a:extLst>
          </p:cNvPr>
          <p:cNvSpPr>
            <a:spLocks noGrp="1"/>
          </p:cNvSpPr>
          <p:nvPr>
            <p:ph type="ftr" sz="quarter" idx="11"/>
          </p:nvPr>
        </p:nvSpPr>
        <p:spPr>
          <a:xfrm>
            <a:off x="6743699" y="6356350"/>
            <a:ext cx="2543175" cy="365125"/>
          </a:xfrm>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4E5E724A-95F0-41B6-A77E-EDD067272C27}"/>
              </a:ext>
            </a:extLst>
          </p:cNvPr>
          <p:cNvSpPr>
            <a:spLocks noGrp="1"/>
          </p:cNvSpPr>
          <p:nvPr>
            <p:ph type="sldNum" sz="quarter" idx="12"/>
          </p:nvPr>
        </p:nvSpPr>
        <p:spPr>
          <a:xfrm>
            <a:off x="9658350" y="6356350"/>
            <a:ext cx="1695450" cy="365125"/>
          </a:xfrm>
        </p:spPr>
        <p:txBody>
          <a:bodyPr/>
          <a:lstStyle>
            <a:lvl1pPr>
              <a:defRPr sz="900"/>
            </a:lvl1pPr>
          </a:lstStyle>
          <a:p>
            <a:fld id="{A49DFD55-3C28-40EF-9E31-A92D2E4017FF}" type="slidenum">
              <a:rPr lang="en-US" smtClean="0"/>
              <a:pPr/>
              <a:t>‹#›</a:t>
            </a:fld>
            <a:endParaRPr lang="en-US" dirty="0"/>
          </a:p>
        </p:txBody>
      </p:sp>
      <p:cxnSp>
        <p:nvCxnSpPr>
          <p:cNvPr id="9" name="Straight Connector 8">
            <a:extLst>
              <a:ext uri="{FF2B5EF4-FFF2-40B4-BE49-F238E27FC236}">
                <a16:creationId xmlns:a16="http://schemas.microsoft.com/office/drawing/2014/main" id="{BDAC7E4E-FE06-4E90-8107-6B543E5515ED}"/>
              </a:ext>
              <a:ext uri="{C183D7F6-B498-43B3-948B-1728B52AA6E4}">
                <adec:decorative xmlns:adec="http://schemas.microsoft.com/office/drawing/2017/decorative" val="1"/>
              </a:ext>
            </a:extLst>
          </p:cNvPr>
          <p:cNvCxnSpPr/>
          <p:nvPr userDrawn="1"/>
        </p:nvCxnSpPr>
        <p:spPr>
          <a:xfrm flipV="1">
            <a:off x="2209800" y="0"/>
            <a:ext cx="243840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43188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Smart Art">
    <p:bg>
      <p:bgRef idx="1001">
        <a:schemeClr val="bg1"/>
      </p:bgRef>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786F69D-D4FA-4075-A7EC-8D31A184F630}"/>
              </a:ext>
              <a:ext uri="{C183D7F6-B498-43B3-948B-1728B52AA6E4}">
                <adec:decorative xmlns:adec="http://schemas.microsoft.com/office/drawing/2017/decorative" val="1"/>
              </a:ext>
            </a:extLst>
          </p:cNvPr>
          <p:cNvGrpSpPr/>
          <p:nvPr userDrawn="1"/>
        </p:nvGrpSpPr>
        <p:grpSpPr>
          <a:xfrm>
            <a:off x="0" y="0"/>
            <a:ext cx="2590800" cy="1027906"/>
            <a:chOff x="0" y="0"/>
            <a:chExt cx="2590800" cy="1027906"/>
          </a:xfrm>
        </p:grpSpPr>
        <p:cxnSp>
          <p:nvCxnSpPr>
            <p:cNvPr id="10" name="Straight Connector 9">
              <a:extLst>
                <a:ext uri="{FF2B5EF4-FFF2-40B4-BE49-F238E27FC236}">
                  <a16:creationId xmlns:a16="http://schemas.microsoft.com/office/drawing/2014/main" id="{66988B2D-0240-4256-8268-4B9FF1E72363}"/>
                </a:ext>
              </a:extLst>
            </p:cNvPr>
            <p:cNvCxnSpPr>
              <a:cxnSpLocks/>
            </p:cNvCxnSpPr>
            <p:nvPr userDrawn="1"/>
          </p:nvCxnSpPr>
          <p:spPr>
            <a:xfrm flipV="1">
              <a:off x="0" y="0"/>
              <a:ext cx="259080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8EEAAE1-3D04-41C3-B2D2-B3BEF34C3B27}"/>
                </a:ext>
              </a:extLst>
            </p:cNvPr>
            <p:cNvCxnSpPr>
              <a:cxnSpLocks/>
            </p:cNvCxnSpPr>
            <p:nvPr userDrawn="1"/>
          </p:nvCxnSpPr>
          <p:spPr>
            <a:xfrm flipH="1">
              <a:off x="0" y="0"/>
              <a:ext cx="704850" cy="10279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7" name="SmartArt Placeholder 6">
            <a:extLst>
              <a:ext uri="{FF2B5EF4-FFF2-40B4-BE49-F238E27FC236}">
                <a16:creationId xmlns:a16="http://schemas.microsoft.com/office/drawing/2014/main" id="{156CA116-0F6E-4EE9-B34F-03BA07161A7A}"/>
              </a:ext>
            </a:extLst>
          </p:cNvPr>
          <p:cNvSpPr>
            <a:spLocks noGrp="1"/>
          </p:cNvSpPr>
          <p:nvPr>
            <p:ph type="dgm" sz="quarter" idx="15"/>
          </p:nvPr>
        </p:nvSpPr>
        <p:spPr>
          <a:xfrm>
            <a:off x="838200" y="2111375"/>
            <a:ext cx="10515600" cy="3744913"/>
          </a:xfrm>
        </p:spPr>
        <p:txBody>
          <a:bodyPr/>
          <a:lstStyle/>
          <a:p>
            <a:r>
              <a:rPr lang="en-US"/>
              <a:t>Click icon to add SmartArt graphic</a:t>
            </a:r>
            <a:endParaRPr lang="en-US" dirty="0"/>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910683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20XX</a:t>
            </a:r>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23875883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har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
        <p:nvSpPr>
          <p:cNvPr id="7" name="Chart Placeholder 6">
            <a:extLst>
              <a:ext uri="{FF2B5EF4-FFF2-40B4-BE49-F238E27FC236}">
                <a16:creationId xmlns:a16="http://schemas.microsoft.com/office/drawing/2014/main" id="{08AF2DB4-A973-4307-B59C-6058A138835C}"/>
              </a:ext>
            </a:extLst>
          </p:cNvPr>
          <p:cNvSpPr>
            <a:spLocks noGrp="1"/>
          </p:cNvSpPr>
          <p:nvPr>
            <p:ph type="chart" sz="quarter" idx="13"/>
          </p:nvPr>
        </p:nvSpPr>
        <p:spPr>
          <a:xfrm>
            <a:off x="838200" y="2111608"/>
            <a:ext cx="10515600" cy="3744912"/>
          </a:xfrm>
        </p:spPr>
        <p:txBody>
          <a:bodyPr/>
          <a:lstStyle/>
          <a:p>
            <a:r>
              <a:rPr lang="en-US"/>
              <a:t>Click icon to add chart</a:t>
            </a:r>
            <a:endParaRPr lang="en-US" dirty="0"/>
          </a:p>
        </p:txBody>
      </p:sp>
    </p:spTree>
    <p:extLst>
      <p:ext uri="{BB962C8B-B14F-4D97-AF65-F5344CB8AC3E}">
        <p14:creationId xmlns:p14="http://schemas.microsoft.com/office/powerpoint/2010/main" val="1485277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20XX</a:t>
            </a:r>
            <a:endParaRPr lang="en-US" dirty="0"/>
          </a:p>
        </p:txBody>
      </p:sp>
      <p:sp>
        <p:nvSpPr>
          <p:cNvPr id="5" name="Footer Placeholder 4"/>
          <p:cNvSpPr>
            <a:spLocks noGrp="1"/>
          </p:cNvSpPr>
          <p:nvPr>
            <p:ph type="ftr" sz="quarter" idx="11"/>
          </p:nvPr>
        </p:nvSpPr>
        <p:spPr/>
        <p:txBody>
          <a:bodyPr/>
          <a:lstStyle/>
          <a:p>
            <a:r>
              <a:rPr lang="en-US"/>
              <a:t>PRESENTATION TITLE</a:t>
            </a:r>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2818161784"/>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20XX</a:t>
            </a:r>
            <a:endParaRPr lang="en-US" dirty="0"/>
          </a:p>
        </p:txBody>
      </p:sp>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775325447"/>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20XX</a:t>
            </a:r>
            <a:endParaRPr lang="en-US" dirty="0"/>
          </a:p>
        </p:txBody>
      </p:sp>
      <p:sp>
        <p:nvSpPr>
          <p:cNvPr id="8" name="Footer Placeholder 7"/>
          <p:cNvSpPr>
            <a:spLocks noGrp="1"/>
          </p:cNvSpPr>
          <p:nvPr>
            <p:ph type="ftr" sz="quarter" idx="11"/>
          </p:nvPr>
        </p:nvSpPr>
        <p:spPr/>
        <p:txBody>
          <a:bodyPr/>
          <a:lstStyle/>
          <a:p>
            <a:r>
              <a:rPr lang="en-US"/>
              <a:t>PRESENTATION TITLE</a:t>
            </a:r>
            <a:endParaRPr lang="en-US" dirty="0"/>
          </a:p>
        </p:txBody>
      </p:sp>
      <p:sp>
        <p:nvSpPr>
          <p:cNvPr id="9" name="Slide Number Placeholder 8"/>
          <p:cNvSpPr>
            <a:spLocks noGrp="1"/>
          </p:cNvSpPr>
          <p:nvPr>
            <p:ph type="sldNum" sz="quarter" idx="12"/>
          </p:nvPr>
        </p:nvSpPr>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1473507762"/>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20XX</a:t>
            </a:r>
            <a:endParaRPr lang="en-US" dirty="0"/>
          </a:p>
        </p:txBody>
      </p:sp>
      <p:sp>
        <p:nvSpPr>
          <p:cNvPr id="4" name="Footer Placeholder 3"/>
          <p:cNvSpPr>
            <a:spLocks noGrp="1"/>
          </p:cNvSpPr>
          <p:nvPr>
            <p:ph type="ftr" sz="quarter" idx="11"/>
          </p:nvPr>
        </p:nvSpPr>
        <p:spPr/>
        <p:txBody>
          <a:bodyPr/>
          <a:lstStyle/>
          <a:p>
            <a:r>
              <a:rPr lang="en-US"/>
              <a:t>PRESENTATION TITLE</a:t>
            </a:r>
            <a:endParaRPr lang="en-US" dirty="0"/>
          </a:p>
        </p:txBody>
      </p:sp>
      <p:sp>
        <p:nvSpPr>
          <p:cNvPr id="5" name="Slide Number Placeholder 4"/>
          <p:cNvSpPr>
            <a:spLocks noGrp="1"/>
          </p:cNvSpPr>
          <p:nvPr>
            <p:ph type="sldNum" sz="quarter" idx="12"/>
          </p:nvPr>
        </p:nvSpPr>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507117729"/>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r>
              <a:rPr lang="en-US"/>
              <a:t>20XX</a:t>
            </a:r>
            <a:endParaRPr lang="en-US" dirty="0"/>
          </a:p>
        </p:txBody>
      </p:sp>
      <p:sp>
        <p:nvSpPr>
          <p:cNvPr id="3" name="Footer Placeholder 2"/>
          <p:cNvSpPr>
            <a:spLocks noGrp="1"/>
          </p:cNvSpPr>
          <p:nvPr>
            <p:ph type="ftr" sz="quarter" idx="11"/>
          </p:nvPr>
        </p:nvSpPr>
        <p:spPr/>
        <p:txBody>
          <a:bodyPr/>
          <a:lstStyle/>
          <a:p>
            <a:r>
              <a:rPr lang="en-US"/>
              <a:t>PRESENTATION TITLE</a:t>
            </a:r>
            <a:endParaRPr lang="en-US" dirty="0"/>
          </a:p>
        </p:txBody>
      </p:sp>
      <p:sp>
        <p:nvSpPr>
          <p:cNvPr id="4" name="Slide Number Placeholder 3"/>
          <p:cNvSpPr>
            <a:spLocks noGrp="1"/>
          </p:cNvSpPr>
          <p:nvPr>
            <p:ph type="sldNum" sz="quarter" idx="12"/>
          </p:nvPr>
        </p:nvSpPr>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4158205291"/>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20XX</a:t>
            </a:r>
            <a:endParaRPr lang="en-US" dirty="0"/>
          </a:p>
        </p:txBody>
      </p:sp>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3353676127"/>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20XX</a:t>
            </a:r>
            <a:endParaRPr lang="en-US" dirty="0"/>
          </a:p>
        </p:txBody>
      </p:sp>
      <p:sp>
        <p:nvSpPr>
          <p:cNvPr id="6" name="Footer Placeholder 5"/>
          <p:cNvSpPr>
            <a:spLocks noGrp="1"/>
          </p:cNvSpPr>
          <p:nvPr>
            <p:ph type="ftr" sz="quarter" idx="11"/>
          </p:nvPr>
        </p:nvSpPr>
        <p:spPr/>
        <p:txBody>
          <a:bodyPr/>
          <a:lstStyle/>
          <a:p>
            <a:r>
              <a:rPr lang="en-US"/>
              <a:t>PRESENTATION TITLE</a:t>
            </a:r>
            <a:endParaRPr lang="en-US" dirty="0"/>
          </a:p>
        </p:txBody>
      </p:sp>
      <p:sp>
        <p:nvSpPr>
          <p:cNvPr id="7" name="Slide Number Placeholder 6"/>
          <p:cNvSpPr>
            <a:spLocks noGrp="1"/>
          </p:cNvSpPr>
          <p:nvPr>
            <p:ph type="sldNum" sz="quarter" idx="12"/>
          </p:nvPr>
        </p:nvSpPr>
        <p:spPr/>
        <p:txBody>
          <a:bodyPr/>
          <a:lstStyle/>
          <a:p>
            <a:fld id="{A49DFD55-3C28-40EF-9E31-A92D2E4017FF}" type="slidenum">
              <a:rPr lang="en-US" smtClean="0"/>
              <a:t>‹#›</a:t>
            </a:fld>
            <a:endParaRPr lang="en-US" dirty="0"/>
          </a:p>
        </p:txBody>
      </p:sp>
    </p:spTree>
    <p:extLst>
      <p:ext uri="{BB962C8B-B14F-4D97-AF65-F5344CB8AC3E}">
        <p14:creationId xmlns:p14="http://schemas.microsoft.com/office/powerpoint/2010/main" val="3583589782"/>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r>
              <a:rPr lang="en-US"/>
              <a:t>20XX</a:t>
            </a:r>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r>
              <a:rPr lang="en-US"/>
              <a:t>PRESENTATION TITLE</a:t>
            </a:r>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A49DFD55-3C28-40EF-9E31-A92D2E4017FF}" type="slidenum">
              <a:rPr lang="en-US" smtClean="0"/>
              <a:t>‹#›</a:t>
            </a:fld>
            <a:endParaRPr lang="en-US" dirty="0"/>
          </a:p>
        </p:txBody>
      </p:sp>
    </p:spTree>
    <p:extLst>
      <p:ext uri="{BB962C8B-B14F-4D97-AF65-F5344CB8AC3E}">
        <p14:creationId xmlns:p14="http://schemas.microsoft.com/office/powerpoint/2010/main" val="1431791737"/>
      </p:ext>
    </p:extLst>
  </p:cSld>
  <p:clrMap bg1="dk1" tx1="lt1" bg2="dk2" tx2="lt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 id="2147483711" r:id="rId17"/>
    <p:sldLayoutId id="2147483713" r:id="rId18"/>
    <p:sldLayoutId id="2147483716" r:id="rId19"/>
    <p:sldLayoutId id="2147483666" r:id="rId20"/>
  </p:sldLayoutIdLst>
  <p:hf hd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1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2E911EF-80F5-4781-A4DF-44EFAF242F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a:extLst>
              <a:ext uri="{FF2B5EF4-FFF2-40B4-BE49-F238E27FC236}">
                <a16:creationId xmlns:a16="http://schemas.microsoft.com/office/drawing/2014/main" id="{B0A2A734-17E4-44D5-9630-D54D6AF746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2" name="Rectangle 21">
            <a:extLst>
              <a:ext uri="{FF2B5EF4-FFF2-40B4-BE49-F238E27FC236}">
                <a16:creationId xmlns:a16="http://schemas.microsoft.com/office/drawing/2014/main" id="{EFFB5C33-24B2-4764-BDBD-4C10A21DB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88808" y="0"/>
            <a:ext cx="340319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23" name="Picture 22">
            <a:extLst>
              <a:ext uri="{FF2B5EF4-FFF2-40B4-BE49-F238E27FC236}">
                <a16:creationId xmlns:a16="http://schemas.microsoft.com/office/drawing/2014/main" id="{FEB601E2-EFED-4313-BEE4-9E27B94FC67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4242852"/>
            <a:ext cx="9110541" cy="246557"/>
          </a:xfrm>
          <a:prstGeom prst="rect">
            <a:avLst/>
          </a:prstGeom>
        </p:spPr>
      </p:pic>
      <p:sp>
        <p:nvSpPr>
          <p:cNvPr id="24" name="Rectangle 23">
            <a:extLst>
              <a:ext uri="{FF2B5EF4-FFF2-40B4-BE49-F238E27FC236}">
                <a16:creationId xmlns:a16="http://schemas.microsoft.com/office/drawing/2014/main" id="{1425DB5A-CEE1-4EE1-8C4A-689E49D354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590078"/>
            <a:ext cx="9110542" cy="1660332"/>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CFE75451-6A4B-484B-9ED1-353CCE25B0F4}"/>
              </a:ext>
            </a:extLst>
          </p:cNvPr>
          <p:cNvSpPr>
            <a:spLocks noGrp="1"/>
          </p:cNvSpPr>
          <p:nvPr>
            <p:ph type="ctrTitle"/>
          </p:nvPr>
        </p:nvSpPr>
        <p:spPr>
          <a:xfrm>
            <a:off x="1644072" y="2733709"/>
            <a:ext cx="6854229" cy="1373070"/>
          </a:xfrm>
        </p:spPr>
        <p:txBody>
          <a:bodyPr>
            <a:normAutofit/>
          </a:bodyPr>
          <a:lstStyle/>
          <a:p>
            <a:r>
              <a:rPr lang="en-US" sz="4600" dirty="0">
                <a:solidFill>
                  <a:srgbClr val="FFFFFF"/>
                </a:solidFill>
              </a:rPr>
              <a:t>Virtual Career Series: Real Estate &amp; Sales</a:t>
            </a:r>
          </a:p>
        </p:txBody>
      </p:sp>
      <p:sp>
        <p:nvSpPr>
          <p:cNvPr id="3" name="Subtitle 2">
            <a:extLst>
              <a:ext uri="{FF2B5EF4-FFF2-40B4-BE49-F238E27FC236}">
                <a16:creationId xmlns:a16="http://schemas.microsoft.com/office/drawing/2014/main" id="{0236A1B4-B8D1-4A72-8E20-0703F54BF1FE}"/>
              </a:ext>
            </a:extLst>
          </p:cNvPr>
          <p:cNvSpPr>
            <a:spLocks noGrp="1"/>
          </p:cNvSpPr>
          <p:nvPr>
            <p:ph type="subTitle" idx="1"/>
          </p:nvPr>
        </p:nvSpPr>
        <p:spPr>
          <a:xfrm>
            <a:off x="1194149" y="4394039"/>
            <a:ext cx="7304152" cy="1117687"/>
          </a:xfrm>
        </p:spPr>
        <p:txBody>
          <a:bodyPr>
            <a:normAutofit/>
          </a:bodyPr>
          <a:lstStyle/>
          <a:p>
            <a:r>
              <a:rPr lang="en-US" dirty="0"/>
              <a:t>Jordan Gomez, Retail Investment Sales Expert</a:t>
            </a:r>
          </a:p>
        </p:txBody>
      </p:sp>
    </p:spTree>
    <p:extLst>
      <p:ext uri="{BB962C8B-B14F-4D97-AF65-F5344CB8AC3E}">
        <p14:creationId xmlns:p14="http://schemas.microsoft.com/office/powerpoint/2010/main" val="2586058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7762301-F83A-4BEA-9D11-E6C99FB574A8}"/>
              </a:ext>
            </a:extLst>
          </p:cNvPr>
          <p:cNvSpPr>
            <a:spLocks noGrp="1"/>
          </p:cNvSpPr>
          <p:nvPr>
            <p:ph type="title"/>
          </p:nvPr>
        </p:nvSpPr>
        <p:spPr/>
        <p:txBody>
          <a:bodyPr/>
          <a:lstStyle/>
          <a:p>
            <a:r>
              <a:rPr lang="en-US" dirty="0"/>
              <a:t>Developing a Business Plan for Success</a:t>
            </a:r>
          </a:p>
        </p:txBody>
      </p:sp>
      <p:graphicFrame>
        <p:nvGraphicFramePr>
          <p:cNvPr id="33" name="Content Placeholder 3" descr="Timeline Placeholder ">
            <a:extLst>
              <a:ext uri="{FF2B5EF4-FFF2-40B4-BE49-F238E27FC236}">
                <a16:creationId xmlns:a16="http://schemas.microsoft.com/office/drawing/2014/main" id="{7BC1F95D-CCD2-421B-B06B-706699FAAD5D}"/>
              </a:ext>
            </a:extLst>
          </p:cNvPr>
          <p:cNvGraphicFramePr>
            <a:graphicFrameLocks noGrp="1"/>
          </p:cNvGraphicFramePr>
          <p:nvPr>
            <p:ph type="dgm" sz="quarter" idx="15"/>
            <p:extLst>
              <p:ext uri="{D42A27DB-BD31-4B8C-83A1-F6EECF244321}">
                <p14:modId xmlns:p14="http://schemas.microsoft.com/office/powerpoint/2010/main" val="1553247932"/>
              </p:ext>
            </p:extLst>
          </p:nvPr>
        </p:nvGraphicFramePr>
        <p:xfrm>
          <a:off x="838200" y="2111375"/>
          <a:ext cx="10515600" cy="37449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Slide Number Placeholder 7">
            <a:extLst>
              <a:ext uri="{FF2B5EF4-FFF2-40B4-BE49-F238E27FC236}">
                <a16:creationId xmlns:a16="http://schemas.microsoft.com/office/drawing/2014/main" id="{92908AF9-2A07-4B50-BC13-471792106EC8}"/>
              </a:ext>
            </a:extLst>
          </p:cNvPr>
          <p:cNvSpPr>
            <a:spLocks noGrp="1"/>
          </p:cNvSpPr>
          <p:nvPr>
            <p:ph type="sldNum" sz="quarter" idx="12"/>
          </p:nvPr>
        </p:nvSpPr>
        <p:spPr/>
        <p:txBody>
          <a:bodyPr/>
          <a:lstStyle/>
          <a:p>
            <a:fld id="{A49DFD55-3C28-40EF-9E31-A92D2E4017FF}" type="slidenum">
              <a:rPr lang="en-US" smtClean="0"/>
              <a:pPr/>
              <a:t>10</a:t>
            </a:fld>
            <a:endParaRPr lang="en-US" dirty="0"/>
          </a:p>
        </p:txBody>
      </p:sp>
    </p:spTree>
    <p:extLst>
      <p:ext uri="{BB962C8B-B14F-4D97-AF65-F5344CB8AC3E}">
        <p14:creationId xmlns:p14="http://schemas.microsoft.com/office/powerpoint/2010/main" val="2896385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F5859-10C9-4588-9727-B9362E26C29D}"/>
              </a:ext>
            </a:extLst>
          </p:cNvPr>
          <p:cNvSpPr>
            <a:spLocks noGrp="1"/>
          </p:cNvSpPr>
          <p:nvPr>
            <p:ph type="title"/>
          </p:nvPr>
        </p:nvSpPr>
        <p:spPr/>
        <p:txBody>
          <a:bodyPr/>
          <a:lstStyle/>
          <a:p>
            <a:r>
              <a:rPr lang="en-US" dirty="0"/>
              <a:t>Yearn to Learn</a:t>
            </a:r>
          </a:p>
        </p:txBody>
      </p:sp>
      <p:sp>
        <p:nvSpPr>
          <p:cNvPr id="3" name="Content Placeholder 2">
            <a:extLst>
              <a:ext uri="{FF2B5EF4-FFF2-40B4-BE49-F238E27FC236}">
                <a16:creationId xmlns:a16="http://schemas.microsoft.com/office/drawing/2014/main" id="{5671D7E5-EF66-4BCD-8DAA-E9061157F0BE}"/>
              </a:ext>
            </a:extLst>
          </p:cNvPr>
          <p:cNvSpPr>
            <a:spLocks noGrp="1"/>
          </p:cNvSpPr>
          <p:nvPr>
            <p:ph idx="1"/>
          </p:nvPr>
        </p:nvSpPr>
        <p:spPr>
          <a:xfrm>
            <a:off x="680321" y="2336872"/>
            <a:ext cx="9613861" cy="4055301"/>
          </a:xfrm>
        </p:spPr>
        <p:txBody>
          <a:bodyPr/>
          <a:lstStyle/>
          <a:p>
            <a:r>
              <a:rPr lang="en-US" dirty="0"/>
              <a:t>Continuing Education Coursework</a:t>
            </a:r>
          </a:p>
          <a:p>
            <a:pPr lvl="1"/>
            <a:r>
              <a:rPr lang="en-US" dirty="0"/>
              <a:t>CCIM</a:t>
            </a:r>
          </a:p>
          <a:p>
            <a:pPr lvl="1"/>
            <a:r>
              <a:rPr lang="en-US" dirty="0"/>
              <a:t>The Massimo Group</a:t>
            </a:r>
          </a:p>
          <a:p>
            <a:pPr lvl="1"/>
            <a:r>
              <a:rPr lang="en-US" dirty="0"/>
              <a:t>MBA-MS Real Estate</a:t>
            </a:r>
          </a:p>
          <a:p>
            <a:r>
              <a:rPr lang="en-US" dirty="0"/>
              <a:t>Networking Events</a:t>
            </a:r>
          </a:p>
          <a:p>
            <a:r>
              <a:rPr lang="en-US" dirty="0"/>
              <a:t>Professional Affiliations</a:t>
            </a:r>
          </a:p>
          <a:p>
            <a:pPr lvl="1"/>
            <a:r>
              <a:rPr lang="en-US" dirty="0"/>
              <a:t>ICSC</a:t>
            </a:r>
          </a:p>
          <a:p>
            <a:pPr lvl="1"/>
            <a:r>
              <a:rPr lang="en-US" dirty="0"/>
              <a:t>ULI</a:t>
            </a:r>
          </a:p>
          <a:p>
            <a:pPr lvl="1"/>
            <a:r>
              <a:rPr lang="en-US" dirty="0"/>
              <a:t>NAIOP</a:t>
            </a:r>
          </a:p>
          <a:p>
            <a:pPr lvl="1"/>
            <a:r>
              <a:rPr lang="en-US" dirty="0"/>
              <a:t>CREW</a:t>
            </a:r>
          </a:p>
          <a:p>
            <a:endParaRPr lang="en-US" dirty="0"/>
          </a:p>
        </p:txBody>
      </p:sp>
      <p:sp>
        <p:nvSpPr>
          <p:cNvPr id="6" name="Slide Number Placeholder 5">
            <a:extLst>
              <a:ext uri="{FF2B5EF4-FFF2-40B4-BE49-F238E27FC236}">
                <a16:creationId xmlns:a16="http://schemas.microsoft.com/office/drawing/2014/main" id="{7C991F00-87A7-45A6-8029-B097FA72498D}"/>
              </a:ext>
            </a:extLst>
          </p:cNvPr>
          <p:cNvSpPr>
            <a:spLocks noGrp="1"/>
          </p:cNvSpPr>
          <p:nvPr>
            <p:ph type="sldNum" sz="quarter" idx="12"/>
          </p:nvPr>
        </p:nvSpPr>
        <p:spPr/>
        <p:txBody>
          <a:bodyPr/>
          <a:lstStyle/>
          <a:p>
            <a:fld id="{A49DFD55-3C28-40EF-9E31-A92D2E4017FF}" type="slidenum">
              <a:rPr lang="en-US" smtClean="0"/>
              <a:pPr/>
              <a:t>11</a:t>
            </a:fld>
            <a:endParaRPr lang="en-US" dirty="0"/>
          </a:p>
        </p:txBody>
      </p:sp>
    </p:spTree>
    <p:extLst>
      <p:ext uri="{BB962C8B-B14F-4D97-AF65-F5344CB8AC3E}">
        <p14:creationId xmlns:p14="http://schemas.microsoft.com/office/powerpoint/2010/main" val="3915108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F5859-10C9-4588-9727-B9362E26C29D}"/>
              </a:ext>
            </a:extLst>
          </p:cNvPr>
          <p:cNvSpPr>
            <a:spLocks noGrp="1"/>
          </p:cNvSpPr>
          <p:nvPr>
            <p:ph type="title"/>
          </p:nvPr>
        </p:nvSpPr>
        <p:spPr/>
        <p:txBody>
          <a:bodyPr/>
          <a:lstStyle/>
          <a:p>
            <a:r>
              <a:rPr lang="en-US" dirty="0"/>
              <a:t>Book List Recommendations</a:t>
            </a:r>
          </a:p>
        </p:txBody>
      </p:sp>
      <p:sp>
        <p:nvSpPr>
          <p:cNvPr id="3" name="Content Placeholder 2">
            <a:extLst>
              <a:ext uri="{FF2B5EF4-FFF2-40B4-BE49-F238E27FC236}">
                <a16:creationId xmlns:a16="http://schemas.microsoft.com/office/drawing/2014/main" id="{5671D7E5-EF66-4BCD-8DAA-E9061157F0BE}"/>
              </a:ext>
            </a:extLst>
          </p:cNvPr>
          <p:cNvSpPr>
            <a:spLocks noGrp="1"/>
          </p:cNvSpPr>
          <p:nvPr>
            <p:ph idx="1"/>
          </p:nvPr>
        </p:nvSpPr>
        <p:spPr>
          <a:xfrm>
            <a:off x="680321" y="2311879"/>
            <a:ext cx="10482260" cy="4149306"/>
          </a:xfrm>
        </p:spPr>
        <p:txBody>
          <a:bodyPr>
            <a:normAutofit/>
          </a:bodyPr>
          <a:lstStyle/>
          <a:p>
            <a:r>
              <a:rPr lang="en-US" sz="2000" dirty="0"/>
              <a:t>The Four Agreements – Don Miguel Ruiz</a:t>
            </a:r>
          </a:p>
          <a:p>
            <a:r>
              <a:rPr lang="en-US" sz="2000" dirty="0"/>
              <a:t>A New Earth: Awakening to Your Life’s Purpose – Eckhart Tolle</a:t>
            </a:r>
          </a:p>
          <a:p>
            <a:r>
              <a:rPr lang="en-US" sz="2000" dirty="0"/>
              <a:t>Polishing the Mirror: How to Live from your Spiritual Heart – Ram Dass</a:t>
            </a:r>
          </a:p>
          <a:p>
            <a:r>
              <a:rPr lang="en-US" sz="2000" dirty="0"/>
              <a:t>Your Erroneous Zones – Wayne W. Dyer</a:t>
            </a:r>
          </a:p>
          <a:p>
            <a:r>
              <a:rPr lang="en-US" sz="2000" dirty="0"/>
              <a:t>Man’s Search For Meaning – Viktor E. Frankl</a:t>
            </a:r>
          </a:p>
          <a:p>
            <a:r>
              <a:rPr lang="en-US" sz="2000" dirty="0"/>
              <a:t>The Power of Positive Thinking – Norman Vincent Peale</a:t>
            </a:r>
          </a:p>
          <a:p>
            <a:r>
              <a:rPr lang="en-US" sz="2000" dirty="0"/>
              <a:t>The Inner Game of Tennis – Timothy Gallwey</a:t>
            </a:r>
          </a:p>
          <a:p>
            <a:r>
              <a:rPr lang="en-US" sz="2000" dirty="0"/>
              <a:t>Outliers – The Story of Success – Malcolm Gladwell</a:t>
            </a:r>
          </a:p>
          <a:p>
            <a:r>
              <a:rPr lang="en-US" sz="2000" dirty="0"/>
              <a:t>How to Win Friends &amp; Influence People – Dale Carnegie</a:t>
            </a:r>
          </a:p>
          <a:p>
            <a:r>
              <a:rPr lang="en-US" sz="2000" dirty="0"/>
              <a:t>Never Split the Difference – Chris Voss &amp; </a:t>
            </a:r>
            <a:r>
              <a:rPr lang="en-US" sz="2000" dirty="0" err="1"/>
              <a:t>Tahl</a:t>
            </a:r>
            <a:r>
              <a:rPr lang="en-US" sz="2000" dirty="0"/>
              <a:t> Raz</a:t>
            </a:r>
          </a:p>
          <a:p>
            <a:endParaRPr lang="en-US" dirty="0"/>
          </a:p>
        </p:txBody>
      </p:sp>
      <p:sp>
        <p:nvSpPr>
          <p:cNvPr id="6" name="Slide Number Placeholder 5">
            <a:extLst>
              <a:ext uri="{FF2B5EF4-FFF2-40B4-BE49-F238E27FC236}">
                <a16:creationId xmlns:a16="http://schemas.microsoft.com/office/drawing/2014/main" id="{7C991F00-87A7-45A6-8029-B097FA72498D}"/>
              </a:ext>
            </a:extLst>
          </p:cNvPr>
          <p:cNvSpPr>
            <a:spLocks noGrp="1"/>
          </p:cNvSpPr>
          <p:nvPr>
            <p:ph type="sldNum" sz="quarter" idx="12"/>
          </p:nvPr>
        </p:nvSpPr>
        <p:spPr/>
        <p:txBody>
          <a:bodyPr/>
          <a:lstStyle/>
          <a:p>
            <a:fld id="{A49DFD55-3C28-40EF-9E31-A92D2E4017FF}" type="slidenum">
              <a:rPr lang="en-US" smtClean="0"/>
              <a:pPr/>
              <a:t>12</a:t>
            </a:fld>
            <a:endParaRPr lang="en-US" dirty="0"/>
          </a:p>
        </p:txBody>
      </p:sp>
    </p:spTree>
    <p:extLst>
      <p:ext uri="{BB962C8B-B14F-4D97-AF65-F5344CB8AC3E}">
        <p14:creationId xmlns:p14="http://schemas.microsoft.com/office/powerpoint/2010/main" val="41232959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F5859-10C9-4588-9727-B9362E26C29D}"/>
              </a:ext>
            </a:extLst>
          </p:cNvPr>
          <p:cNvSpPr>
            <a:spLocks noGrp="1"/>
          </p:cNvSpPr>
          <p:nvPr>
            <p:ph type="title"/>
          </p:nvPr>
        </p:nvSpPr>
        <p:spPr/>
        <p:txBody>
          <a:bodyPr/>
          <a:lstStyle/>
          <a:p>
            <a:r>
              <a:rPr lang="en-US" dirty="0"/>
              <a:t>The Giving Mindset</a:t>
            </a:r>
          </a:p>
        </p:txBody>
      </p:sp>
      <p:sp>
        <p:nvSpPr>
          <p:cNvPr id="3" name="Content Placeholder 2">
            <a:extLst>
              <a:ext uri="{FF2B5EF4-FFF2-40B4-BE49-F238E27FC236}">
                <a16:creationId xmlns:a16="http://schemas.microsoft.com/office/drawing/2014/main" id="{5671D7E5-EF66-4BCD-8DAA-E9061157F0BE}"/>
              </a:ext>
            </a:extLst>
          </p:cNvPr>
          <p:cNvSpPr>
            <a:spLocks noGrp="1"/>
          </p:cNvSpPr>
          <p:nvPr>
            <p:ph idx="1"/>
          </p:nvPr>
        </p:nvSpPr>
        <p:spPr/>
        <p:txBody>
          <a:bodyPr>
            <a:normAutofit/>
          </a:bodyPr>
          <a:lstStyle/>
          <a:p>
            <a:r>
              <a:rPr lang="en-US" sz="3200" dirty="0"/>
              <a:t>UCSB Comm Alumni Council</a:t>
            </a:r>
          </a:p>
          <a:p>
            <a:pPr lvl="1"/>
            <a:r>
              <a:rPr lang="en-US" sz="3200" dirty="0"/>
              <a:t>Mentorship Program</a:t>
            </a:r>
          </a:p>
          <a:p>
            <a:r>
              <a:rPr lang="en-US" sz="3200" dirty="0"/>
              <a:t>Speaking Engagements</a:t>
            </a:r>
          </a:p>
          <a:p>
            <a:r>
              <a:rPr lang="en-US" sz="3200" dirty="0"/>
              <a:t>Feeding San Diego</a:t>
            </a:r>
          </a:p>
          <a:p>
            <a:r>
              <a:rPr lang="en-US" sz="3200" dirty="0"/>
              <a:t>Charitable Donations</a:t>
            </a:r>
          </a:p>
          <a:p>
            <a:r>
              <a:rPr lang="en-US" sz="3200" dirty="0"/>
              <a:t>Developing the Giving Mindset</a:t>
            </a:r>
          </a:p>
        </p:txBody>
      </p:sp>
      <p:sp>
        <p:nvSpPr>
          <p:cNvPr id="6" name="Slide Number Placeholder 5">
            <a:extLst>
              <a:ext uri="{FF2B5EF4-FFF2-40B4-BE49-F238E27FC236}">
                <a16:creationId xmlns:a16="http://schemas.microsoft.com/office/drawing/2014/main" id="{7C991F00-87A7-45A6-8029-B097FA72498D}"/>
              </a:ext>
            </a:extLst>
          </p:cNvPr>
          <p:cNvSpPr>
            <a:spLocks noGrp="1"/>
          </p:cNvSpPr>
          <p:nvPr>
            <p:ph type="sldNum" sz="quarter" idx="12"/>
          </p:nvPr>
        </p:nvSpPr>
        <p:spPr/>
        <p:txBody>
          <a:bodyPr/>
          <a:lstStyle/>
          <a:p>
            <a:fld id="{A49DFD55-3C28-40EF-9E31-A92D2E4017FF}" type="slidenum">
              <a:rPr lang="en-US" smtClean="0"/>
              <a:pPr/>
              <a:t>13</a:t>
            </a:fld>
            <a:endParaRPr lang="en-US" dirty="0"/>
          </a:p>
        </p:txBody>
      </p:sp>
    </p:spTree>
    <p:extLst>
      <p:ext uri="{BB962C8B-B14F-4D97-AF65-F5344CB8AC3E}">
        <p14:creationId xmlns:p14="http://schemas.microsoft.com/office/powerpoint/2010/main" val="3498783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8FC28-E0BD-4387-B8BE-9965D1A57FF1}"/>
              </a:ext>
            </a:extLst>
          </p:cNvPr>
          <p:cNvSpPr>
            <a:spLocks noGrp="1"/>
          </p:cNvSpPr>
          <p:nvPr>
            <p:ph type="title"/>
          </p:nvPr>
        </p:nvSpPr>
        <p:spPr/>
        <p:txBody>
          <a:bodyPr/>
          <a:lstStyle/>
          <a:p>
            <a:r>
              <a:rPr lang="en-US" dirty="0"/>
              <a:t>Q&amp;A Session</a:t>
            </a:r>
          </a:p>
        </p:txBody>
      </p:sp>
      <p:sp>
        <p:nvSpPr>
          <p:cNvPr id="3" name="Text Placeholder 2">
            <a:extLst>
              <a:ext uri="{FF2B5EF4-FFF2-40B4-BE49-F238E27FC236}">
                <a16:creationId xmlns:a16="http://schemas.microsoft.com/office/drawing/2014/main" id="{FED19BCA-B61F-4EA6-A1FB-CCA3BD8506FB}"/>
              </a:ext>
            </a:extLst>
          </p:cNvPr>
          <p:cNvSpPr>
            <a:spLocks noGrp="1"/>
          </p:cNvSpPr>
          <p:nvPr>
            <p:ph type="body" idx="1"/>
          </p:nvPr>
        </p:nvSpPr>
        <p:spPr/>
        <p:txBody>
          <a:bodyPr>
            <a:normAutofit/>
          </a:bodyPr>
          <a:lstStyle/>
          <a:p>
            <a:r>
              <a:rPr lang="en-US" dirty="0"/>
              <a:t>​</a:t>
            </a:r>
          </a:p>
        </p:txBody>
      </p:sp>
      <p:sp>
        <p:nvSpPr>
          <p:cNvPr id="6" name="Slide Number Placeholder 5">
            <a:extLst>
              <a:ext uri="{FF2B5EF4-FFF2-40B4-BE49-F238E27FC236}">
                <a16:creationId xmlns:a16="http://schemas.microsoft.com/office/drawing/2014/main" id="{7C4B8313-9270-4128-8674-3A3E42B806BC}"/>
              </a:ext>
            </a:extLst>
          </p:cNvPr>
          <p:cNvSpPr>
            <a:spLocks noGrp="1"/>
          </p:cNvSpPr>
          <p:nvPr>
            <p:ph type="sldNum" sz="quarter" idx="12"/>
          </p:nvPr>
        </p:nvSpPr>
        <p:spPr/>
        <p:txBody>
          <a:bodyPr/>
          <a:lstStyle/>
          <a:p>
            <a:fld id="{A49DFD55-3C28-40EF-9E31-A92D2E4017FF}" type="slidenum">
              <a:rPr lang="en-US" smtClean="0"/>
              <a:pPr/>
              <a:t>14</a:t>
            </a:fld>
            <a:endParaRPr lang="en-US" dirty="0"/>
          </a:p>
        </p:txBody>
      </p:sp>
    </p:spTree>
    <p:extLst>
      <p:ext uri="{BB962C8B-B14F-4D97-AF65-F5344CB8AC3E}">
        <p14:creationId xmlns:p14="http://schemas.microsoft.com/office/powerpoint/2010/main" val="1742861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F1EDE-5423-435C-B149-87AB1BC22B83}"/>
              </a:ext>
            </a:extLst>
          </p:cNvPr>
          <p:cNvSpPr>
            <a:spLocks noGrp="1"/>
          </p:cNvSpPr>
          <p:nvPr>
            <p:ph type="ctrTitle"/>
          </p:nvPr>
        </p:nvSpPr>
        <p:spPr/>
        <p:txBody>
          <a:bodyPr/>
          <a:lstStyle/>
          <a:p>
            <a:r>
              <a:rPr lang="en-US" dirty="0"/>
              <a:t>THANK YOU</a:t>
            </a:r>
          </a:p>
        </p:txBody>
      </p:sp>
      <p:sp>
        <p:nvSpPr>
          <p:cNvPr id="3" name="Subtitle 2">
            <a:extLst>
              <a:ext uri="{FF2B5EF4-FFF2-40B4-BE49-F238E27FC236}">
                <a16:creationId xmlns:a16="http://schemas.microsoft.com/office/drawing/2014/main" id="{AF64C29E-DF30-4DC6-AB95-2016F9A703B6}"/>
              </a:ext>
            </a:extLst>
          </p:cNvPr>
          <p:cNvSpPr>
            <a:spLocks noGrp="1"/>
          </p:cNvSpPr>
          <p:nvPr>
            <p:ph type="subTitle" idx="1"/>
          </p:nvPr>
        </p:nvSpPr>
        <p:spPr/>
        <p:txBody>
          <a:bodyPr>
            <a:normAutofit lnSpcReduction="10000"/>
          </a:bodyPr>
          <a:lstStyle/>
          <a:p>
            <a:r>
              <a:rPr lang="en-US" dirty="0"/>
              <a:t>Jordan Gomez</a:t>
            </a:r>
          </a:p>
          <a:p>
            <a:r>
              <a:rPr lang="en-US" dirty="0"/>
              <a:t>jordangomez03@gmail.com</a:t>
            </a:r>
          </a:p>
          <a:p>
            <a:r>
              <a:rPr lang="en-US" dirty="0"/>
              <a:t>https://www.linkedin.com/in/jordan-gomez-915a447a/</a:t>
            </a:r>
          </a:p>
        </p:txBody>
      </p:sp>
      <p:sp>
        <p:nvSpPr>
          <p:cNvPr id="6" name="Slide Number Placeholder 5">
            <a:extLst>
              <a:ext uri="{FF2B5EF4-FFF2-40B4-BE49-F238E27FC236}">
                <a16:creationId xmlns:a16="http://schemas.microsoft.com/office/drawing/2014/main" id="{4C127D99-645F-4FCF-9573-FDFE2A344FA9}"/>
              </a:ext>
            </a:extLst>
          </p:cNvPr>
          <p:cNvSpPr>
            <a:spLocks noGrp="1"/>
          </p:cNvSpPr>
          <p:nvPr>
            <p:ph type="sldNum" sz="quarter" idx="12"/>
          </p:nvPr>
        </p:nvSpPr>
        <p:spPr/>
        <p:txBody>
          <a:bodyPr/>
          <a:lstStyle/>
          <a:p>
            <a:fld id="{A49DFD55-3C28-40EF-9E31-A92D2E4017FF}" type="slidenum">
              <a:rPr lang="en-US" smtClean="0"/>
              <a:pPr/>
              <a:t>15</a:t>
            </a:fld>
            <a:endParaRPr lang="en-US" dirty="0"/>
          </a:p>
        </p:txBody>
      </p:sp>
    </p:spTree>
    <p:extLst>
      <p:ext uri="{BB962C8B-B14F-4D97-AF65-F5344CB8AC3E}">
        <p14:creationId xmlns:p14="http://schemas.microsoft.com/office/powerpoint/2010/main" val="1969787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F5859-10C9-4588-9727-B9362E26C29D}"/>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5671D7E5-EF66-4BCD-8DAA-E9061157F0BE}"/>
              </a:ext>
            </a:extLst>
          </p:cNvPr>
          <p:cNvSpPr>
            <a:spLocks noGrp="1"/>
          </p:cNvSpPr>
          <p:nvPr>
            <p:ph idx="1"/>
          </p:nvPr>
        </p:nvSpPr>
        <p:spPr>
          <a:xfrm>
            <a:off x="680321" y="2336873"/>
            <a:ext cx="9613861" cy="3882772"/>
          </a:xfrm>
        </p:spPr>
        <p:txBody>
          <a:bodyPr>
            <a:normAutofit fontScale="85000" lnSpcReduction="20000"/>
          </a:bodyPr>
          <a:lstStyle/>
          <a:p>
            <a:r>
              <a:rPr lang="en-US" dirty="0"/>
              <a:t>Introduction</a:t>
            </a:r>
          </a:p>
          <a:p>
            <a:r>
              <a:rPr lang="en-US" dirty="0"/>
              <a:t>My UCSB Journey</a:t>
            </a:r>
          </a:p>
          <a:p>
            <a:r>
              <a:rPr lang="en-US" dirty="0"/>
              <a:t>Career Path</a:t>
            </a:r>
          </a:p>
          <a:p>
            <a:r>
              <a:rPr lang="en-US" dirty="0"/>
              <a:t>Defining Commercial Real Estate</a:t>
            </a:r>
          </a:p>
          <a:p>
            <a:r>
              <a:rPr lang="en-US" dirty="0"/>
              <a:t>Popular Real Estate Jobs</a:t>
            </a:r>
          </a:p>
          <a:p>
            <a:r>
              <a:rPr lang="en-US" dirty="0"/>
              <a:t>Characteristics of Success</a:t>
            </a:r>
          </a:p>
          <a:p>
            <a:r>
              <a:rPr lang="en-US" dirty="0"/>
              <a:t>Develop a Plan</a:t>
            </a:r>
          </a:p>
          <a:p>
            <a:r>
              <a:rPr lang="en-US" dirty="0"/>
              <a:t>Yearn to Learn</a:t>
            </a:r>
          </a:p>
          <a:p>
            <a:r>
              <a:rPr lang="en-US" dirty="0"/>
              <a:t>Book List Recommendations</a:t>
            </a:r>
          </a:p>
          <a:p>
            <a:r>
              <a:rPr lang="en-US" dirty="0"/>
              <a:t>The Giving Mindset</a:t>
            </a:r>
          </a:p>
          <a:p>
            <a:r>
              <a:rPr lang="en-US" dirty="0"/>
              <a:t>Q&amp;A</a:t>
            </a:r>
          </a:p>
        </p:txBody>
      </p:sp>
      <p:sp>
        <p:nvSpPr>
          <p:cNvPr id="6" name="Slide Number Placeholder 5">
            <a:extLst>
              <a:ext uri="{FF2B5EF4-FFF2-40B4-BE49-F238E27FC236}">
                <a16:creationId xmlns:a16="http://schemas.microsoft.com/office/drawing/2014/main" id="{7C991F00-87A7-45A6-8029-B097FA72498D}"/>
              </a:ext>
            </a:extLst>
          </p:cNvPr>
          <p:cNvSpPr>
            <a:spLocks noGrp="1"/>
          </p:cNvSpPr>
          <p:nvPr>
            <p:ph type="sldNum" sz="quarter" idx="12"/>
          </p:nvPr>
        </p:nvSpPr>
        <p:spPr/>
        <p:txBody>
          <a:bodyPr/>
          <a:lstStyle/>
          <a:p>
            <a:fld id="{A49DFD55-3C28-40EF-9E31-A92D2E4017FF}" type="slidenum">
              <a:rPr lang="en-US" smtClean="0"/>
              <a:pPr/>
              <a:t>2</a:t>
            </a:fld>
            <a:endParaRPr lang="en-US" dirty="0"/>
          </a:p>
        </p:txBody>
      </p:sp>
    </p:spTree>
    <p:extLst>
      <p:ext uri="{BB962C8B-B14F-4D97-AF65-F5344CB8AC3E}">
        <p14:creationId xmlns:p14="http://schemas.microsoft.com/office/powerpoint/2010/main" val="1713219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2731C-311B-46F7-A865-6C3AF6B09A47}"/>
              </a:ext>
            </a:extLst>
          </p:cNvPr>
          <p:cNvSpPr>
            <a:spLocks noGrp="1"/>
          </p:cNvSpPr>
          <p:nvPr>
            <p:ph type="title"/>
          </p:nvPr>
        </p:nvSpPr>
        <p:spPr/>
        <p:txBody>
          <a:bodyPr/>
          <a:lstStyle/>
          <a:p>
            <a:r>
              <a:rPr lang="en-US" dirty="0"/>
              <a:t>INTRODUCTION</a:t>
            </a:r>
          </a:p>
        </p:txBody>
      </p:sp>
      <p:sp>
        <p:nvSpPr>
          <p:cNvPr id="3" name="Text Placeholder 2">
            <a:extLst>
              <a:ext uri="{FF2B5EF4-FFF2-40B4-BE49-F238E27FC236}">
                <a16:creationId xmlns:a16="http://schemas.microsoft.com/office/drawing/2014/main" id="{9D5232F9-FD00-464A-9F17-619C91AEF8F3}"/>
              </a:ext>
            </a:extLst>
          </p:cNvPr>
          <p:cNvSpPr>
            <a:spLocks noGrp="1"/>
          </p:cNvSpPr>
          <p:nvPr>
            <p:ph type="body" idx="1"/>
          </p:nvPr>
        </p:nvSpPr>
        <p:spPr>
          <a:xfrm>
            <a:off x="7893170" y="4232171"/>
            <a:ext cx="2401011" cy="2375663"/>
          </a:xfrm>
        </p:spPr>
        <p:txBody>
          <a:bodyPr/>
          <a:lstStyle/>
          <a:p>
            <a:r>
              <a:rPr lang="en-US" dirty="0"/>
              <a:t>Youngest of Three</a:t>
            </a:r>
          </a:p>
          <a:p>
            <a:r>
              <a:rPr lang="en-US" dirty="0"/>
              <a:t>Husband</a:t>
            </a:r>
          </a:p>
          <a:p>
            <a:r>
              <a:rPr lang="en-US" dirty="0"/>
              <a:t>Father of Two Boys</a:t>
            </a:r>
          </a:p>
          <a:p>
            <a:r>
              <a:rPr lang="en-US" dirty="0"/>
              <a:t>Athlete</a:t>
            </a:r>
          </a:p>
          <a:p>
            <a:r>
              <a:rPr lang="en-US" dirty="0"/>
              <a:t>CRE Professional</a:t>
            </a:r>
          </a:p>
          <a:p>
            <a:r>
              <a:rPr lang="en-US" dirty="0"/>
              <a:t>UCSB Alumni</a:t>
            </a:r>
          </a:p>
        </p:txBody>
      </p:sp>
      <p:sp>
        <p:nvSpPr>
          <p:cNvPr id="6" name="Slide Number Placeholder 5">
            <a:extLst>
              <a:ext uri="{FF2B5EF4-FFF2-40B4-BE49-F238E27FC236}">
                <a16:creationId xmlns:a16="http://schemas.microsoft.com/office/drawing/2014/main" id="{7BC1787E-7110-4989-B0B8-DD4E0ACC09DF}"/>
              </a:ext>
            </a:extLst>
          </p:cNvPr>
          <p:cNvSpPr>
            <a:spLocks noGrp="1"/>
          </p:cNvSpPr>
          <p:nvPr>
            <p:ph type="sldNum" sz="quarter" idx="12"/>
          </p:nvPr>
        </p:nvSpPr>
        <p:spPr/>
        <p:txBody>
          <a:bodyPr/>
          <a:lstStyle/>
          <a:p>
            <a:fld id="{A49DFD55-3C28-40EF-9E31-A92D2E4017FF}" type="slidenum">
              <a:rPr lang="en-US" smtClean="0"/>
              <a:pPr/>
              <a:t>3</a:t>
            </a:fld>
            <a:endParaRPr lang="en-US" dirty="0"/>
          </a:p>
        </p:txBody>
      </p:sp>
    </p:spTree>
    <p:extLst>
      <p:ext uri="{BB962C8B-B14F-4D97-AF65-F5344CB8AC3E}">
        <p14:creationId xmlns:p14="http://schemas.microsoft.com/office/powerpoint/2010/main" val="3571516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F5859-10C9-4588-9727-B9362E26C29D}"/>
              </a:ext>
            </a:extLst>
          </p:cNvPr>
          <p:cNvSpPr>
            <a:spLocks noGrp="1"/>
          </p:cNvSpPr>
          <p:nvPr>
            <p:ph type="title"/>
          </p:nvPr>
        </p:nvSpPr>
        <p:spPr/>
        <p:txBody>
          <a:bodyPr/>
          <a:lstStyle/>
          <a:p>
            <a:r>
              <a:rPr lang="en-US" dirty="0"/>
              <a:t>My UCSB Journey</a:t>
            </a:r>
          </a:p>
        </p:txBody>
      </p:sp>
      <p:sp>
        <p:nvSpPr>
          <p:cNvPr id="3" name="Content Placeholder 2">
            <a:extLst>
              <a:ext uri="{FF2B5EF4-FFF2-40B4-BE49-F238E27FC236}">
                <a16:creationId xmlns:a16="http://schemas.microsoft.com/office/drawing/2014/main" id="{5671D7E5-EF66-4BCD-8DAA-E9061157F0BE}"/>
              </a:ext>
            </a:extLst>
          </p:cNvPr>
          <p:cNvSpPr>
            <a:spLocks noGrp="1"/>
          </p:cNvSpPr>
          <p:nvPr>
            <p:ph idx="1"/>
          </p:nvPr>
        </p:nvSpPr>
        <p:spPr/>
        <p:txBody>
          <a:bodyPr/>
          <a:lstStyle/>
          <a:p>
            <a:r>
              <a:rPr lang="en-US" sz="2800" dirty="0"/>
              <a:t>Research Assistant</a:t>
            </a:r>
          </a:p>
          <a:p>
            <a:r>
              <a:rPr lang="en-US" sz="2800" dirty="0"/>
              <a:t>Sports Marketing Internship</a:t>
            </a:r>
          </a:p>
          <a:p>
            <a:r>
              <a:rPr lang="en-US" sz="2800" dirty="0"/>
              <a:t>Athletics</a:t>
            </a:r>
          </a:p>
          <a:p>
            <a:r>
              <a:rPr lang="en-US" sz="2800" dirty="0"/>
              <a:t>Coursework focused on: Negotiation, Persuasion, Marketing, Networking, Interpersonal Relations, Organizations &amp; Culture, and more</a:t>
            </a:r>
          </a:p>
          <a:p>
            <a:r>
              <a:rPr lang="en-US" sz="2800" dirty="0"/>
              <a:t>Lambda Pi Eta</a:t>
            </a:r>
          </a:p>
          <a:p>
            <a:endParaRPr lang="en-US" dirty="0"/>
          </a:p>
          <a:p>
            <a:endParaRPr lang="en-US" dirty="0"/>
          </a:p>
        </p:txBody>
      </p:sp>
      <p:sp>
        <p:nvSpPr>
          <p:cNvPr id="6" name="Slide Number Placeholder 5">
            <a:extLst>
              <a:ext uri="{FF2B5EF4-FFF2-40B4-BE49-F238E27FC236}">
                <a16:creationId xmlns:a16="http://schemas.microsoft.com/office/drawing/2014/main" id="{7C991F00-87A7-45A6-8029-B097FA72498D}"/>
              </a:ext>
            </a:extLst>
          </p:cNvPr>
          <p:cNvSpPr>
            <a:spLocks noGrp="1"/>
          </p:cNvSpPr>
          <p:nvPr>
            <p:ph type="sldNum" sz="quarter" idx="12"/>
          </p:nvPr>
        </p:nvSpPr>
        <p:spPr/>
        <p:txBody>
          <a:bodyPr/>
          <a:lstStyle/>
          <a:p>
            <a:fld id="{A49DFD55-3C28-40EF-9E31-A92D2E4017FF}" type="slidenum">
              <a:rPr lang="en-US" smtClean="0"/>
              <a:pPr/>
              <a:t>4</a:t>
            </a:fld>
            <a:endParaRPr lang="en-US" dirty="0"/>
          </a:p>
        </p:txBody>
      </p:sp>
    </p:spTree>
    <p:extLst>
      <p:ext uri="{BB962C8B-B14F-4D97-AF65-F5344CB8AC3E}">
        <p14:creationId xmlns:p14="http://schemas.microsoft.com/office/powerpoint/2010/main" val="2123443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2CD4-732A-43E4-BCB9-CBA2055E0AC6}"/>
              </a:ext>
            </a:extLst>
          </p:cNvPr>
          <p:cNvSpPr>
            <a:spLocks noGrp="1"/>
          </p:cNvSpPr>
          <p:nvPr>
            <p:ph type="title"/>
          </p:nvPr>
        </p:nvSpPr>
        <p:spPr/>
        <p:txBody>
          <a:bodyPr/>
          <a:lstStyle/>
          <a:p>
            <a:r>
              <a:rPr lang="en-US" dirty="0"/>
              <a:t>Change your thoughts and you change your world.</a:t>
            </a:r>
          </a:p>
        </p:txBody>
      </p:sp>
      <p:sp>
        <p:nvSpPr>
          <p:cNvPr id="3" name="Subtitle 2">
            <a:extLst>
              <a:ext uri="{FF2B5EF4-FFF2-40B4-BE49-F238E27FC236}">
                <a16:creationId xmlns:a16="http://schemas.microsoft.com/office/drawing/2014/main" id="{45FD0450-A909-4CD9-8912-96A19ACEB7CB}"/>
              </a:ext>
            </a:extLst>
          </p:cNvPr>
          <p:cNvSpPr>
            <a:spLocks noGrp="1"/>
          </p:cNvSpPr>
          <p:nvPr>
            <p:ph type="subTitle" idx="1"/>
          </p:nvPr>
        </p:nvSpPr>
        <p:spPr/>
        <p:txBody>
          <a:bodyPr/>
          <a:lstStyle/>
          <a:p>
            <a:r>
              <a:rPr lang="en-US" dirty="0"/>
              <a:t>Norman Vincent Peale</a:t>
            </a:r>
          </a:p>
        </p:txBody>
      </p:sp>
      <p:sp>
        <p:nvSpPr>
          <p:cNvPr id="6" name="Slide Number Placeholder 5">
            <a:extLst>
              <a:ext uri="{FF2B5EF4-FFF2-40B4-BE49-F238E27FC236}">
                <a16:creationId xmlns:a16="http://schemas.microsoft.com/office/drawing/2014/main" id="{F2A39FA3-9AE3-4689-A469-B7D2DFCCC2D9}"/>
              </a:ext>
            </a:extLst>
          </p:cNvPr>
          <p:cNvSpPr>
            <a:spLocks noGrp="1"/>
          </p:cNvSpPr>
          <p:nvPr>
            <p:ph type="sldNum" sz="quarter" idx="12"/>
          </p:nvPr>
        </p:nvSpPr>
        <p:spPr/>
        <p:txBody>
          <a:bodyPr/>
          <a:lstStyle/>
          <a:p>
            <a:fld id="{A49DFD55-3C28-40EF-9E31-A92D2E4017FF}" type="slidenum">
              <a:rPr lang="en-US" smtClean="0"/>
              <a:pPr/>
              <a:t>5</a:t>
            </a:fld>
            <a:endParaRPr lang="en-US" dirty="0"/>
          </a:p>
        </p:txBody>
      </p:sp>
    </p:spTree>
    <p:extLst>
      <p:ext uri="{BB962C8B-B14F-4D97-AF65-F5344CB8AC3E}">
        <p14:creationId xmlns:p14="http://schemas.microsoft.com/office/powerpoint/2010/main" val="744379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F5859-10C9-4588-9727-B9362E26C29D}"/>
              </a:ext>
            </a:extLst>
          </p:cNvPr>
          <p:cNvSpPr>
            <a:spLocks noGrp="1"/>
          </p:cNvSpPr>
          <p:nvPr>
            <p:ph type="title"/>
          </p:nvPr>
        </p:nvSpPr>
        <p:spPr/>
        <p:txBody>
          <a:bodyPr/>
          <a:lstStyle/>
          <a:p>
            <a:r>
              <a:rPr lang="en-US" dirty="0"/>
              <a:t>Career Path</a:t>
            </a:r>
          </a:p>
        </p:txBody>
      </p:sp>
      <p:sp>
        <p:nvSpPr>
          <p:cNvPr id="3" name="Content Placeholder 2">
            <a:extLst>
              <a:ext uri="{FF2B5EF4-FFF2-40B4-BE49-F238E27FC236}">
                <a16:creationId xmlns:a16="http://schemas.microsoft.com/office/drawing/2014/main" id="{5671D7E5-EF66-4BCD-8DAA-E9061157F0BE}"/>
              </a:ext>
            </a:extLst>
          </p:cNvPr>
          <p:cNvSpPr>
            <a:spLocks noGrp="1"/>
          </p:cNvSpPr>
          <p:nvPr>
            <p:ph idx="1"/>
          </p:nvPr>
        </p:nvSpPr>
        <p:spPr/>
        <p:txBody>
          <a:bodyPr/>
          <a:lstStyle/>
          <a:p>
            <a:r>
              <a:rPr lang="en-US" dirty="0"/>
              <a:t>Staffing Agency</a:t>
            </a:r>
          </a:p>
          <a:p>
            <a:pPr lvl="1"/>
            <a:r>
              <a:rPr lang="en-US" dirty="0"/>
              <a:t>Technical Recruiter – 1.5 Years</a:t>
            </a:r>
          </a:p>
          <a:p>
            <a:pPr lvl="1"/>
            <a:r>
              <a:rPr lang="en-US" dirty="0"/>
              <a:t>Business Development Coordinator – 1 Year</a:t>
            </a:r>
          </a:p>
          <a:p>
            <a:r>
              <a:rPr lang="en-US" dirty="0"/>
              <a:t>Commercial Real Estate Agent</a:t>
            </a:r>
          </a:p>
          <a:p>
            <a:pPr lvl="1"/>
            <a:r>
              <a:rPr lang="en-US" dirty="0"/>
              <a:t>Associate – 3 Years at Matthews REIS</a:t>
            </a:r>
          </a:p>
          <a:p>
            <a:pPr lvl="1"/>
            <a:r>
              <a:rPr lang="en-US" dirty="0"/>
              <a:t>Associate Vice President – 2 Years at Colliers</a:t>
            </a:r>
          </a:p>
          <a:p>
            <a:pPr lvl="1"/>
            <a:r>
              <a:rPr lang="en-US" dirty="0"/>
              <a:t>Vice President – 1 Year at Colliers</a:t>
            </a:r>
          </a:p>
          <a:p>
            <a:pPr lvl="1"/>
            <a:r>
              <a:rPr lang="en-US" dirty="0"/>
              <a:t>First Vice President – During time with Kidder Mathews</a:t>
            </a:r>
          </a:p>
          <a:p>
            <a:endParaRPr lang="en-US" dirty="0"/>
          </a:p>
        </p:txBody>
      </p:sp>
      <p:sp>
        <p:nvSpPr>
          <p:cNvPr id="6" name="Slide Number Placeholder 5">
            <a:extLst>
              <a:ext uri="{FF2B5EF4-FFF2-40B4-BE49-F238E27FC236}">
                <a16:creationId xmlns:a16="http://schemas.microsoft.com/office/drawing/2014/main" id="{7C991F00-87A7-45A6-8029-B097FA72498D}"/>
              </a:ext>
            </a:extLst>
          </p:cNvPr>
          <p:cNvSpPr>
            <a:spLocks noGrp="1"/>
          </p:cNvSpPr>
          <p:nvPr>
            <p:ph type="sldNum" sz="quarter" idx="12"/>
          </p:nvPr>
        </p:nvSpPr>
        <p:spPr/>
        <p:txBody>
          <a:bodyPr/>
          <a:lstStyle/>
          <a:p>
            <a:fld id="{A49DFD55-3C28-40EF-9E31-A92D2E4017FF}" type="slidenum">
              <a:rPr lang="en-US" smtClean="0"/>
              <a:pPr/>
              <a:t>6</a:t>
            </a:fld>
            <a:endParaRPr lang="en-US" dirty="0"/>
          </a:p>
        </p:txBody>
      </p:sp>
    </p:spTree>
    <p:extLst>
      <p:ext uri="{BB962C8B-B14F-4D97-AF65-F5344CB8AC3E}">
        <p14:creationId xmlns:p14="http://schemas.microsoft.com/office/powerpoint/2010/main" val="3708018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F5859-10C9-4588-9727-B9362E26C29D}"/>
              </a:ext>
            </a:extLst>
          </p:cNvPr>
          <p:cNvSpPr>
            <a:spLocks noGrp="1"/>
          </p:cNvSpPr>
          <p:nvPr>
            <p:ph type="title"/>
          </p:nvPr>
        </p:nvSpPr>
        <p:spPr/>
        <p:txBody>
          <a:bodyPr/>
          <a:lstStyle/>
          <a:p>
            <a:r>
              <a:rPr lang="en-US" dirty="0"/>
              <a:t>What is Commercial Real Estate?</a:t>
            </a:r>
          </a:p>
        </p:txBody>
      </p:sp>
      <p:sp>
        <p:nvSpPr>
          <p:cNvPr id="3" name="Content Placeholder 2">
            <a:extLst>
              <a:ext uri="{FF2B5EF4-FFF2-40B4-BE49-F238E27FC236}">
                <a16:creationId xmlns:a16="http://schemas.microsoft.com/office/drawing/2014/main" id="{5671D7E5-EF66-4BCD-8DAA-E9061157F0BE}"/>
              </a:ext>
            </a:extLst>
          </p:cNvPr>
          <p:cNvSpPr>
            <a:spLocks noGrp="1"/>
          </p:cNvSpPr>
          <p:nvPr>
            <p:ph idx="1"/>
          </p:nvPr>
        </p:nvSpPr>
        <p:spPr>
          <a:xfrm>
            <a:off x="680321" y="2336872"/>
            <a:ext cx="9901954" cy="4063927"/>
          </a:xfrm>
        </p:spPr>
        <p:txBody>
          <a:bodyPr>
            <a:normAutofit/>
          </a:bodyPr>
          <a:lstStyle/>
          <a:p>
            <a:pPr marL="0" indent="0">
              <a:buNone/>
            </a:pPr>
            <a:r>
              <a:rPr lang="en-US" sz="3200" b="0" i="0" dirty="0">
                <a:solidFill>
                  <a:srgbClr val="D1D5DB"/>
                </a:solidFill>
                <a:effectLst/>
                <a:latin typeface="Söhne"/>
              </a:rPr>
              <a:t>Commercial real estate refers to properties primarily used for business purposes rather than owner-occupied residential living. Within this category includes a diverse range of properties such as office buildings, retail spaces, industrial facilities, and multifamily housing units intended for investment or income generation through leasing and capital appreciation. Commercial real estate plays a crucial role in the economic landscape by facilitating business operations and investment opportunities for investors.</a:t>
            </a:r>
            <a:endParaRPr lang="en-US" sz="3200" dirty="0"/>
          </a:p>
        </p:txBody>
      </p:sp>
      <p:sp>
        <p:nvSpPr>
          <p:cNvPr id="6" name="Slide Number Placeholder 5">
            <a:extLst>
              <a:ext uri="{FF2B5EF4-FFF2-40B4-BE49-F238E27FC236}">
                <a16:creationId xmlns:a16="http://schemas.microsoft.com/office/drawing/2014/main" id="{7C991F00-87A7-45A6-8029-B097FA72498D}"/>
              </a:ext>
            </a:extLst>
          </p:cNvPr>
          <p:cNvSpPr>
            <a:spLocks noGrp="1"/>
          </p:cNvSpPr>
          <p:nvPr>
            <p:ph type="sldNum" sz="quarter" idx="12"/>
          </p:nvPr>
        </p:nvSpPr>
        <p:spPr/>
        <p:txBody>
          <a:bodyPr/>
          <a:lstStyle/>
          <a:p>
            <a:fld id="{A49DFD55-3C28-40EF-9E31-A92D2E4017FF}" type="slidenum">
              <a:rPr lang="en-US" smtClean="0"/>
              <a:pPr/>
              <a:t>7</a:t>
            </a:fld>
            <a:endParaRPr lang="en-US" dirty="0"/>
          </a:p>
        </p:txBody>
      </p:sp>
    </p:spTree>
    <p:extLst>
      <p:ext uri="{BB962C8B-B14F-4D97-AF65-F5344CB8AC3E}">
        <p14:creationId xmlns:p14="http://schemas.microsoft.com/office/powerpoint/2010/main" val="2358311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F5859-10C9-4588-9727-B9362E26C29D}"/>
              </a:ext>
            </a:extLst>
          </p:cNvPr>
          <p:cNvSpPr>
            <a:spLocks noGrp="1"/>
          </p:cNvSpPr>
          <p:nvPr>
            <p:ph type="title"/>
          </p:nvPr>
        </p:nvSpPr>
        <p:spPr/>
        <p:txBody>
          <a:bodyPr/>
          <a:lstStyle/>
          <a:p>
            <a:r>
              <a:rPr lang="en-US" dirty="0"/>
              <a:t>Popular Real Estate Jobs</a:t>
            </a:r>
          </a:p>
        </p:txBody>
      </p:sp>
      <p:sp>
        <p:nvSpPr>
          <p:cNvPr id="3" name="Content Placeholder 2">
            <a:extLst>
              <a:ext uri="{FF2B5EF4-FFF2-40B4-BE49-F238E27FC236}">
                <a16:creationId xmlns:a16="http://schemas.microsoft.com/office/drawing/2014/main" id="{5671D7E5-EF66-4BCD-8DAA-E9061157F0BE}"/>
              </a:ext>
            </a:extLst>
          </p:cNvPr>
          <p:cNvSpPr>
            <a:spLocks noGrp="1"/>
          </p:cNvSpPr>
          <p:nvPr>
            <p:ph idx="1"/>
          </p:nvPr>
        </p:nvSpPr>
        <p:spPr>
          <a:xfrm>
            <a:off x="680321" y="2139352"/>
            <a:ext cx="9613861" cy="4572000"/>
          </a:xfrm>
        </p:spPr>
        <p:txBody>
          <a:bodyPr/>
          <a:lstStyle/>
          <a:p>
            <a:r>
              <a:rPr lang="en-US" dirty="0"/>
              <a:t>Real Estate Agent (Sales &amp;/or Leasing)</a:t>
            </a:r>
          </a:p>
          <a:p>
            <a:r>
              <a:rPr lang="en-US" dirty="0"/>
              <a:t>Financial Analyst</a:t>
            </a:r>
          </a:p>
          <a:p>
            <a:r>
              <a:rPr lang="en-US" dirty="0"/>
              <a:t>Real Estate Attorney</a:t>
            </a:r>
          </a:p>
          <a:p>
            <a:r>
              <a:rPr lang="en-US" dirty="0"/>
              <a:t>Real Estate Appraiser</a:t>
            </a:r>
          </a:p>
          <a:p>
            <a:r>
              <a:rPr lang="en-US" dirty="0"/>
              <a:t>Mortgage Broker</a:t>
            </a:r>
          </a:p>
          <a:p>
            <a:r>
              <a:rPr lang="en-US" dirty="0"/>
              <a:t>Escrow Officer</a:t>
            </a:r>
          </a:p>
          <a:p>
            <a:r>
              <a:rPr lang="en-US" dirty="0"/>
              <a:t>Title Officer</a:t>
            </a:r>
          </a:p>
          <a:p>
            <a:r>
              <a:rPr lang="en-US" dirty="0"/>
              <a:t>Real Estate Developer</a:t>
            </a:r>
          </a:p>
          <a:p>
            <a:r>
              <a:rPr lang="en-US" dirty="0"/>
              <a:t>Real Estate Investor</a:t>
            </a:r>
          </a:p>
          <a:p>
            <a:r>
              <a:rPr lang="en-US" dirty="0"/>
              <a:t>Property Manager</a:t>
            </a:r>
          </a:p>
          <a:p>
            <a:endParaRPr lang="en-US" dirty="0"/>
          </a:p>
        </p:txBody>
      </p:sp>
      <p:sp>
        <p:nvSpPr>
          <p:cNvPr id="6" name="Slide Number Placeholder 5">
            <a:extLst>
              <a:ext uri="{FF2B5EF4-FFF2-40B4-BE49-F238E27FC236}">
                <a16:creationId xmlns:a16="http://schemas.microsoft.com/office/drawing/2014/main" id="{7C991F00-87A7-45A6-8029-B097FA72498D}"/>
              </a:ext>
            </a:extLst>
          </p:cNvPr>
          <p:cNvSpPr>
            <a:spLocks noGrp="1"/>
          </p:cNvSpPr>
          <p:nvPr>
            <p:ph type="sldNum" sz="quarter" idx="12"/>
          </p:nvPr>
        </p:nvSpPr>
        <p:spPr/>
        <p:txBody>
          <a:bodyPr/>
          <a:lstStyle/>
          <a:p>
            <a:fld id="{A49DFD55-3C28-40EF-9E31-A92D2E4017FF}" type="slidenum">
              <a:rPr lang="en-US" smtClean="0"/>
              <a:pPr/>
              <a:t>8</a:t>
            </a:fld>
            <a:endParaRPr lang="en-US" dirty="0"/>
          </a:p>
        </p:txBody>
      </p:sp>
    </p:spTree>
    <p:extLst>
      <p:ext uri="{BB962C8B-B14F-4D97-AF65-F5344CB8AC3E}">
        <p14:creationId xmlns:p14="http://schemas.microsoft.com/office/powerpoint/2010/main" val="1502265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F5859-10C9-4588-9727-B9362E26C29D}"/>
              </a:ext>
            </a:extLst>
          </p:cNvPr>
          <p:cNvSpPr>
            <a:spLocks noGrp="1"/>
          </p:cNvSpPr>
          <p:nvPr>
            <p:ph type="title"/>
          </p:nvPr>
        </p:nvSpPr>
        <p:spPr>
          <a:xfrm>
            <a:off x="577971" y="753228"/>
            <a:ext cx="9716212" cy="1080938"/>
          </a:xfrm>
        </p:spPr>
        <p:txBody>
          <a:bodyPr/>
          <a:lstStyle/>
          <a:p>
            <a:r>
              <a:rPr lang="en-US" dirty="0"/>
              <a:t>Characteristics of a Successful Sales Executive</a:t>
            </a:r>
          </a:p>
        </p:txBody>
      </p:sp>
      <p:sp>
        <p:nvSpPr>
          <p:cNvPr id="3" name="Content Placeholder 2">
            <a:extLst>
              <a:ext uri="{FF2B5EF4-FFF2-40B4-BE49-F238E27FC236}">
                <a16:creationId xmlns:a16="http://schemas.microsoft.com/office/drawing/2014/main" id="{5671D7E5-EF66-4BCD-8DAA-E9061157F0BE}"/>
              </a:ext>
            </a:extLst>
          </p:cNvPr>
          <p:cNvSpPr>
            <a:spLocks noGrp="1"/>
          </p:cNvSpPr>
          <p:nvPr>
            <p:ph idx="1"/>
          </p:nvPr>
        </p:nvSpPr>
        <p:spPr/>
        <p:txBody>
          <a:bodyPr/>
          <a:lstStyle/>
          <a:p>
            <a:r>
              <a:rPr lang="en-US" dirty="0"/>
              <a:t>Positive, energetic attitude</a:t>
            </a:r>
          </a:p>
          <a:p>
            <a:r>
              <a:rPr lang="en-US" dirty="0"/>
              <a:t>Initiative to set and achieve goals</a:t>
            </a:r>
          </a:p>
          <a:p>
            <a:r>
              <a:rPr lang="en-US" dirty="0"/>
              <a:t>Willingness to create and follow a process</a:t>
            </a:r>
          </a:p>
          <a:p>
            <a:r>
              <a:rPr lang="en-US" dirty="0"/>
              <a:t>Discipline to remain consistent in business development efforts</a:t>
            </a:r>
          </a:p>
          <a:p>
            <a:r>
              <a:rPr lang="en-US" dirty="0"/>
              <a:t>Desire to develop sales marketing and sales skills</a:t>
            </a:r>
          </a:p>
          <a:p>
            <a:r>
              <a:rPr lang="en-US" dirty="0"/>
              <a:t>Passion for learning and education</a:t>
            </a:r>
          </a:p>
          <a:p>
            <a:r>
              <a:rPr lang="en-US" dirty="0"/>
              <a:t>Versatility to adapt to diverse clients and situation</a:t>
            </a:r>
          </a:p>
        </p:txBody>
      </p:sp>
      <p:sp>
        <p:nvSpPr>
          <p:cNvPr id="6" name="Slide Number Placeholder 5">
            <a:extLst>
              <a:ext uri="{FF2B5EF4-FFF2-40B4-BE49-F238E27FC236}">
                <a16:creationId xmlns:a16="http://schemas.microsoft.com/office/drawing/2014/main" id="{7C991F00-87A7-45A6-8029-B097FA72498D}"/>
              </a:ext>
            </a:extLst>
          </p:cNvPr>
          <p:cNvSpPr>
            <a:spLocks noGrp="1"/>
          </p:cNvSpPr>
          <p:nvPr>
            <p:ph type="sldNum" sz="quarter" idx="12"/>
          </p:nvPr>
        </p:nvSpPr>
        <p:spPr/>
        <p:txBody>
          <a:bodyPr/>
          <a:lstStyle/>
          <a:p>
            <a:fld id="{A49DFD55-3C28-40EF-9E31-A92D2E4017FF}" type="slidenum">
              <a:rPr lang="en-US" smtClean="0"/>
              <a:pPr/>
              <a:t>9</a:t>
            </a:fld>
            <a:endParaRPr lang="en-US" dirty="0"/>
          </a:p>
        </p:txBody>
      </p:sp>
    </p:spTree>
    <p:extLst>
      <p:ext uri="{BB962C8B-B14F-4D97-AF65-F5344CB8AC3E}">
        <p14:creationId xmlns:p14="http://schemas.microsoft.com/office/powerpoint/2010/main" val="3812281390"/>
      </p:ext>
    </p:extLst>
  </p:cSld>
  <p:clrMapOvr>
    <a:masterClrMapping/>
  </p:clrMapOvr>
</p:sld>
</file>

<file path=ppt/theme/theme1.xml><?xml version="1.0" encoding="utf-8"?>
<a:theme xmlns:a="http://schemas.openxmlformats.org/drawingml/2006/main" name="Berlin">
  <a:themeElements>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Background xmlns="71af3243-3dd4-4a8d-8c0d-dd76da1f02a5">false</Background>
  </documentManagement>
</p:properties>
</file>

<file path=customXml/itemProps1.xml><?xml version="1.0" encoding="utf-8"?>
<ds:datastoreItem xmlns:ds="http://schemas.openxmlformats.org/officeDocument/2006/customXml" ds:itemID="{00E6EE1E-660B-46C6-AC21-8E505FB957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D5826B4-4DD2-4A9B-8D6D-E91CF9C2316C}">
  <ds:schemaRefs>
    <ds:schemaRef ds:uri="http://schemas.microsoft.com/sharepoint/v3/contenttype/forms"/>
  </ds:schemaRefs>
</ds:datastoreItem>
</file>

<file path=customXml/itemProps3.xml><?xml version="1.0" encoding="utf-8"?>
<ds:datastoreItem xmlns:ds="http://schemas.openxmlformats.org/officeDocument/2006/customXml" ds:itemID="{4CC7F809-A434-4A8D-A127-1C50C2DB3890}">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TM04033917[[fn=Berlin]]</Template>
  <TotalTime>4190</TotalTime>
  <Words>1437</Words>
  <Application>Microsoft Office PowerPoint</Application>
  <PresentationFormat>Widescreen</PresentationFormat>
  <Paragraphs>143</Paragraphs>
  <Slides>15</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Söhne</vt:lpstr>
      <vt:lpstr>Tenorite</vt:lpstr>
      <vt:lpstr>Trebuchet MS</vt:lpstr>
      <vt:lpstr>Berlin</vt:lpstr>
      <vt:lpstr>Virtual Career Series: Real Estate &amp; Sales</vt:lpstr>
      <vt:lpstr>AGENDA</vt:lpstr>
      <vt:lpstr>INTRODUCTION</vt:lpstr>
      <vt:lpstr>My UCSB Journey</vt:lpstr>
      <vt:lpstr>Change your thoughts and you change your world.</vt:lpstr>
      <vt:lpstr>Career Path</vt:lpstr>
      <vt:lpstr>What is Commercial Real Estate?</vt:lpstr>
      <vt:lpstr>Popular Real Estate Jobs</vt:lpstr>
      <vt:lpstr>Characteristics of a Successful Sales Executive</vt:lpstr>
      <vt:lpstr>Developing a Business Plan for Success</vt:lpstr>
      <vt:lpstr>Yearn to Learn</vt:lpstr>
      <vt:lpstr>Book List Recommendations</vt:lpstr>
      <vt:lpstr>The Giving Mindset</vt:lpstr>
      <vt:lpstr>Q&amp;A Session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Career Series: Real Estate &amp; Sales</dc:title>
  <dc:creator>Jordan Gomez</dc:creator>
  <cp:lastModifiedBy>Jordan Gomez</cp:lastModifiedBy>
  <cp:revision>1</cp:revision>
  <dcterms:created xsi:type="dcterms:W3CDTF">2023-11-29T23:58:34Z</dcterms:created>
  <dcterms:modified xsi:type="dcterms:W3CDTF">2023-12-03T23:51:30Z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