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95" d="100"/>
          <a:sy n="95" d="100"/>
        </p:scale>
        <p:origin x="470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8901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41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26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23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31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6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191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933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162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38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944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1664C4-9A2C-4BE9-ADF5-9E702F121B69}" type="datetimeFigureOut">
              <a:rPr lang="en-US" smtClean="0"/>
              <a:t>10/21/2023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FDF75-6C42-470F-A095-D9CE1BB138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62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comm.ucsb.edu/alumni/involvement/resources#Virtual%20Career%20Series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5527090"/>
          </a:xfrm>
        </p:spPr>
        <p:txBody>
          <a:bodyPr>
            <a:normAutofit fontScale="90000"/>
          </a:bodyPr>
          <a:lstStyle/>
          <a:p>
            <a:r>
              <a:rPr lang="en-US" sz="3600" b="1" dirty="0"/>
              <a:t>UCSB Comm Alumni Council Virtual Career Series: 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b="1" dirty="0"/>
              <a:t>Stacy </a:t>
            </a:r>
            <a:r>
              <a:rPr lang="en-US" sz="3600" b="1" dirty="0" err="1"/>
              <a:t>Rackusin</a:t>
            </a:r>
            <a:r>
              <a:rPr lang="en-US" sz="3600" b="1" dirty="0"/>
              <a:t>, Tuesday Oct 24, 6-6:45pm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900" b="1" dirty="0" smtClean="0"/>
              <a:t>For </a:t>
            </a:r>
            <a:r>
              <a:rPr lang="en-US" sz="2900" b="1" dirty="0"/>
              <a:t>series </a:t>
            </a:r>
            <a:r>
              <a:rPr lang="en-US" sz="2900" b="1" dirty="0" smtClean="0"/>
              <a:t>details, free registration, </a:t>
            </a:r>
            <a:r>
              <a:rPr lang="en-US" sz="2900" b="1" dirty="0"/>
              <a:t>and zoom link, see </a:t>
            </a:r>
            <a:r>
              <a:rPr lang="en-US" sz="2900" b="1" u="sng" dirty="0">
                <a:hlinkClick r:id="rId2"/>
              </a:rPr>
              <a:t>https://</a:t>
            </a:r>
            <a:r>
              <a:rPr lang="en-US" sz="2900" b="1" u="sng" dirty="0" smtClean="0">
                <a:hlinkClick r:id="rId2"/>
              </a:rPr>
              <a:t>www.comm.ucsb.edu/alumni/involvement/resources</a:t>
            </a:r>
            <a:r>
              <a:rPr lang="en-US" sz="2900" b="1" dirty="0"/>
              <a:t/>
            </a:r>
            <a:br>
              <a:rPr lang="en-US" sz="2900" b="1" dirty="0"/>
            </a:br>
            <a:r>
              <a:rPr lang="en-US" sz="2900" b="1" dirty="0"/>
              <a:t> </a:t>
            </a:r>
            <a:br>
              <a:rPr lang="en-US" sz="2900" b="1" dirty="0"/>
            </a:br>
            <a:r>
              <a:rPr lang="en-US" sz="2900" b="1" dirty="0"/>
              <a:t>Stacy </a:t>
            </a:r>
            <a:r>
              <a:rPr lang="en-US" sz="2900" b="1" dirty="0" err="1" smtClean="0"/>
              <a:t>Rackusin</a:t>
            </a:r>
            <a:r>
              <a:rPr lang="en-US" sz="2900" b="1" dirty="0" smtClean="0"/>
              <a:t> </a:t>
            </a:r>
            <a:br>
              <a:rPr lang="en-US" sz="2900" b="1" dirty="0" smtClean="0"/>
            </a:br>
            <a:r>
              <a:rPr lang="en-US" sz="2900" b="1" dirty="0" smtClean="0"/>
              <a:t>Deputy </a:t>
            </a:r>
            <a:r>
              <a:rPr lang="en-US" sz="2900" b="1" dirty="0"/>
              <a:t>Director of Development, Jewish Family &amp; Children's </a:t>
            </a:r>
            <a:r>
              <a:rPr lang="en-US" sz="2900" b="1" dirty="0" smtClean="0"/>
              <a:t>Services </a:t>
            </a:r>
            <a:br>
              <a:rPr lang="en-US" sz="2900" b="1" dirty="0" smtClean="0"/>
            </a:br>
            <a:r>
              <a:rPr lang="en-US" sz="2900" b="1" dirty="0" smtClean="0"/>
              <a:t>Topic</a:t>
            </a:r>
            <a:r>
              <a:rPr lang="en-US" sz="2900" b="1" dirty="0"/>
              <a:t>: </a:t>
            </a:r>
            <a:r>
              <a:rPr lang="en-US" sz="2900" b="1" dirty="0" smtClean="0"/>
              <a:t>Development </a:t>
            </a:r>
            <a:r>
              <a:rPr lang="en-US" sz="2900" b="1" dirty="0" smtClean="0"/>
              <a:t/>
            </a:r>
            <a:br>
              <a:rPr lang="en-US" sz="2900" b="1" dirty="0" smtClean="0"/>
            </a:br>
            <a:r>
              <a:rPr lang="en-US" sz="2900" b="1" dirty="0" smtClean="0"/>
              <a:t/>
            </a:r>
            <a:br>
              <a:rPr lang="en-US" sz="2900" b="1" dirty="0" smtClean="0"/>
            </a:br>
            <a:r>
              <a:rPr lang="en-US" sz="2900" b="1" dirty="0" smtClean="0"/>
              <a:t>Stacy </a:t>
            </a:r>
            <a:r>
              <a:rPr lang="en-US" sz="2900" b="1" dirty="0"/>
              <a:t>has over 20 years of non-profit fundraising experience, including developing better practices for data mining and analysis for increased fundraising success, community engagement, relationship-building, and nonprofit </a:t>
            </a:r>
            <a:r>
              <a:rPr lang="en-US" sz="2900" b="1" dirty="0" smtClean="0"/>
              <a:t>management </a:t>
            </a:r>
            <a:endParaRPr lang="en-US" sz="29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56089"/>
            <a:ext cx="9144019" cy="658369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370" y="1500939"/>
            <a:ext cx="1875923" cy="1875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2340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88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UCSB Comm Alumni Council Virtual Career Series:  Stacy Rackusin, Tuesday Oct 24, 6-6:45pm  For series details, free registration, and zoom link, see https://www.comm.ucsb.edu/alumni/involvement/resources   Stacy Rackusin  Deputy Director of Development, Jewish Family &amp; Children's Services  Topic: Development   Stacy has over 20 years of non-profit fundraising experience, including developing better practices for data mining and analysis for increased fundraising success, community engagement, relationship-building, and nonprofit management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UCSB Comm Alumni Council Virtual Career Series:  Stacy Rackusin, Tuesday Oct 24, 6-6:45pm  For series details and free registration and zoom link, see https://www.comm.ucsb.edu/alumni/involvement/resources   Stacy Rackusin  Deputy Director of Development, Jewish Family &amp; Children's Services  Topic: Development.   Stacy has over 20 years of non-profit fundraising experience, including developing better practices for data mining and analysis for increased fundraising success, community engagement, relationship-building, and nonprofit management. </dc:title>
  <dc:creator>Ron Rice</dc:creator>
  <cp:lastModifiedBy>Ron Rice</cp:lastModifiedBy>
  <cp:revision>3</cp:revision>
  <dcterms:created xsi:type="dcterms:W3CDTF">2023-10-22T03:45:25Z</dcterms:created>
  <dcterms:modified xsi:type="dcterms:W3CDTF">2023-10-22T03:50:37Z</dcterms:modified>
</cp:coreProperties>
</file>